
<file path=[Content_Types].xml><?xml version="1.0" encoding="utf-8"?>
<Types xmlns="http://schemas.openxmlformats.org/package/2006/content-types">
  <Default Extension="png" ContentType="image/png"/>
  <Default Extension="svg" ContentType="image/svg+xml"/>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2.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9.xml" ContentType="application/inkml+xml"/>
  <Override PartName="/ppt/notesSlides/notesSlide15.xml" ContentType="application/vnd.openxmlformats-officedocument.presentationml.notesSlide+xml"/>
  <Override PartName="/ppt/ink/ink10.xml" ContentType="application/inkml+xml"/>
  <Override PartName="/ppt/notesSlides/notesSlide16.xml" ContentType="application/vnd.openxmlformats-officedocument.presentationml.notesSlide+xml"/>
  <Override PartName="/ppt/ink/ink11.xml" ContentType="application/inkml+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2.xml" ContentType="application/inkml+xml"/>
  <Override PartName="/ppt/notesSlides/notesSlide23.xml" ContentType="application/vnd.openxmlformats-officedocument.presentationml.notesSlide+xml"/>
  <Override PartName="/ppt/ink/ink13.xml" ContentType="application/inkml+xml"/>
  <Override PartName="/ppt/notesSlides/notesSlide24.xml" ContentType="application/vnd.openxmlformats-officedocument.presentationml.notesSlide+xml"/>
  <Override PartName="/ppt/ink/ink14.xml" ContentType="application/inkml+xml"/>
  <Override PartName="/ppt/notesSlides/notesSlide25.xml" ContentType="application/vnd.openxmlformats-officedocument.presentationml.notesSlide+xml"/>
  <Override PartName="/ppt/ink/ink15.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6.xml" ContentType="application/inkml+xml"/>
  <Override PartName="/ppt/notesSlides/notesSlide28.xml" ContentType="application/vnd.openxmlformats-officedocument.presentationml.notesSlide+xml"/>
  <Override PartName="/ppt/ink/ink17.xml" ContentType="application/inkml+xml"/>
  <Override PartName="/ppt/notesSlides/notesSlide29.xml" ContentType="application/vnd.openxmlformats-officedocument.presentationml.notesSlide+xml"/>
  <Override PartName="/ppt/ink/ink18.xml" ContentType="application/inkml+xml"/>
  <Override PartName="/ppt/notesSlides/notesSlide30.xml" ContentType="application/vnd.openxmlformats-officedocument.presentationml.notesSlide+xml"/>
  <Override PartName="/ppt/ink/ink19.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20.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2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22.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ink/ink23.xml" ContentType="application/inkml+xml"/>
  <Override PartName="/ppt/ink/ink24.xml" ContentType="application/inkml+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ink/ink25.xml" ContentType="application/inkml+xml"/>
  <Override PartName="/ppt/notesSlides/notesSlide41.xml" ContentType="application/vnd.openxmlformats-officedocument.presentationml.notesSlide+xml"/>
  <Override PartName="/ppt/ink/ink26.xml" ContentType="application/inkml+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53"/>
  </p:notesMasterIdLst>
  <p:sldIdLst>
    <p:sldId id="256" r:id="rId2"/>
    <p:sldId id="519" r:id="rId3"/>
    <p:sldId id="520" r:id="rId4"/>
    <p:sldId id="257" r:id="rId5"/>
    <p:sldId id="387" r:id="rId6"/>
    <p:sldId id="467" r:id="rId7"/>
    <p:sldId id="481" r:id="rId8"/>
    <p:sldId id="522" r:id="rId9"/>
    <p:sldId id="482" r:id="rId10"/>
    <p:sldId id="483" r:id="rId11"/>
    <p:sldId id="524" r:id="rId12"/>
    <p:sldId id="484" r:id="rId13"/>
    <p:sldId id="525" r:id="rId14"/>
    <p:sldId id="485" r:id="rId15"/>
    <p:sldId id="486" r:id="rId16"/>
    <p:sldId id="502" r:id="rId17"/>
    <p:sldId id="487" r:id="rId18"/>
    <p:sldId id="528" r:id="rId19"/>
    <p:sldId id="523" r:id="rId20"/>
    <p:sldId id="468" r:id="rId21"/>
    <p:sldId id="488" r:id="rId22"/>
    <p:sldId id="529" r:id="rId23"/>
    <p:sldId id="533" r:id="rId24"/>
    <p:sldId id="526" r:id="rId25"/>
    <p:sldId id="539" r:id="rId26"/>
    <p:sldId id="492" r:id="rId27"/>
    <p:sldId id="493" r:id="rId28"/>
    <p:sldId id="540" r:id="rId29"/>
    <p:sldId id="494" r:id="rId30"/>
    <p:sldId id="541" r:id="rId31"/>
    <p:sldId id="504" r:id="rId32"/>
    <p:sldId id="542" r:id="rId33"/>
    <p:sldId id="503" r:id="rId34"/>
    <p:sldId id="543" r:id="rId35"/>
    <p:sldId id="545" r:id="rId36"/>
    <p:sldId id="544" r:id="rId37"/>
    <p:sldId id="506" r:id="rId38"/>
    <p:sldId id="507" r:id="rId39"/>
    <p:sldId id="527" r:id="rId40"/>
    <p:sldId id="546" r:id="rId41"/>
    <p:sldId id="508" r:id="rId42"/>
    <p:sldId id="509" r:id="rId43"/>
    <p:sldId id="466" r:id="rId44"/>
    <p:sldId id="496" r:id="rId45"/>
    <p:sldId id="521" r:id="rId46"/>
    <p:sldId id="510" r:id="rId47"/>
    <p:sldId id="516" r:id="rId48"/>
    <p:sldId id="470" r:id="rId49"/>
    <p:sldId id="511" r:id="rId50"/>
    <p:sldId id="469" r:id="rId51"/>
    <p:sldId id="517"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13"/>
    <p:restoredTop sz="82091" autoAdjust="0"/>
  </p:normalViewPr>
  <p:slideViewPr>
    <p:cSldViewPr snapToGrid="0" snapToObjects="1">
      <p:cViewPr varScale="1">
        <p:scale>
          <a:sx n="106" d="100"/>
          <a:sy n="106" d="100"/>
        </p:scale>
        <p:origin x="130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959EA19-DBE4-467B-AC99-CAAC12702E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DB35DF9C-86C1-4B5D-B7D4-7CA37AB2829C}">
      <dgm:prSet phldrT="[Text]"/>
      <dgm:spPr/>
      <dgm:t>
        <a:bodyPr/>
        <a:lstStyle/>
        <a:p>
          <a:r>
            <a:rPr lang="en-US" b="1" dirty="0">
              <a:solidFill>
                <a:schemeClr val="accent2"/>
              </a:solidFill>
            </a:rPr>
            <a:t>Reinforcement</a:t>
          </a:r>
        </a:p>
      </dgm:t>
    </dgm:pt>
    <dgm:pt modelId="{46F05211-F51C-4B78-A322-DDBB4BFE0A33}" type="parTrans" cxnId="{BA37C43F-4C41-4A80-8A36-D5BCFD39DED1}">
      <dgm:prSet/>
      <dgm:spPr/>
      <dgm:t>
        <a:bodyPr/>
        <a:lstStyle/>
        <a:p>
          <a:endParaRPr lang="en-US"/>
        </a:p>
      </dgm:t>
    </dgm:pt>
    <dgm:pt modelId="{C9ACA4C0-F6CF-4F55-8AA0-0A479D20714C}" type="sibTrans" cxnId="{BA37C43F-4C41-4A80-8A36-D5BCFD39DED1}">
      <dgm:prSet/>
      <dgm:spPr/>
      <dgm:t>
        <a:bodyPr/>
        <a:lstStyle/>
        <a:p>
          <a:endParaRPr lang="en-US"/>
        </a:p>
      </dgm:t>
    </dgm:pt>
    <dgm:pt modelId="{585F4EDC-4A59-4B93-86F8-5CE601A55261}">
      <dgm:prSet phldrT="[Text]"/>
      <dgm:spPr/>
      <dgm:t>
        <a:bodyPr/>
        <a:lstStyle/>
        <a:p>
          <a:r>
            <a:rPr lang="en-US" dirty="0"/>
            <a:t>Reinforcement Learning (RL)</a:t>
          </a:r>
        </a:p>
      </dgm:t>
    </dgm:pt>
    <dgm:pt modelId="{D942B497-28EB-4BA8-9990-D182233C672E}" type="parTrans" cxnId="{85AE3660-A2E9-4192-BB23-353BC7B6998D}">
      <dgm:prSet/>
      <dgm:spPr/>
      <dgm:t>
        <a:bodyPr/>
        <a:lstStyle/>
        <a:p>
          <a:endParaRPr lang="en-US"/>
        </a:p>
      </dgm:t>
    </dgm:pt>
    <dgm:pt modelId="{ED2D2847-3958-4087-84FC-C8121B4CF49F}" type="sibTrans" cxnId="{85AE3660-A2E9-4192-BB23-353BC7B6998D}">
      <dgm:prSet/>
      <dgm:spPr/>
      <dgm:t>
        <a:bodyPr/>
        <a:lstStyle/>
        <a:p>
          <a:endParaRPr lang="en-US"/>
        </a:p>
      </dgm:t>
    </dgm:pt>
    <dgm:pt modelId="{4A7B387C-0A12-4473-B1E2-68EDC1691382}">
      <dgm:prSet phldrT="[Text]"/>
      <dgm:spPr/>
      <dgm:t>
        <a:bodyPr/>
        <a:lstStyle/>
        <a:p>
          <a:r>
            <a:rPr lang="en-US" dirty="0"/>
            <a:t>Deep Reinforcement Learning (DRL)</a:t>
          </a:r>
        </a:p>
      </dgm:t>
    </dgm:pt>
    <dgm:pt modelId="{101D84D8-E13C-453B-8DC2-2E3A73028303}" type="parTrans" cxnId="{FBC810B5-9D56-48BD-A127-9B3A830E464F}">
      <dgm:prSet/>
      <dgm:spPr/>
      <dgm:t>
        <a:bodyPr/>
        <a:lstStyle/>
        <a:p>
          <a:endParaRPr lang="en-US"/>
        </a:p>
      </dgm:t>
    </dgm:pt>
    <dgm:pt modelId="{D14F49FD-1B9B-4C06-BE06-6D12F4745C25}" type="sibTrans" cxnId="{FBC810B5-9D56-48BD-A127-9B3A830E464F}">
      <dgm:prSet/>
      <dgm:spPr/>
      <dgm:t>
        <a:bodyPr/>
        <a:lstStyle/>
        <a:p>
          <a:endParaRPr lang="en-US"/>
        </a:p>
      </dgm:t>
    </dgm:pt>
    <dgm:pt modelId="{7E425262-47FF-4DF1-B372-71C783689A0B}" type="pres">
      <dgm:prSet presAssocID="{6959EA19-DBE4-467B-AC99-CAAC12702EFB}" presName="hierChild1" presStyleCnt="0">
        <dgm:presLayoutVars>
          <dgm:orgChart val="1"/>
          <dgm:chPref val="1"/>
          <dgm:dir/>
          <dgm:animOne val="branch"/>
          <dgm:animLvl val="lvl"/>
          <dgm:resizeHandles/>
        </dgm:presLayoutVars>
      </dgm:prSet>
      <dgm:spPr/>
    </dgm:pt>
    <dgm:pt modelId="{86A386FA-B3F7-4077-85F1-A78E5BA5D4F8}" type="pres">
      <dgm:prSet presAssocID="{DB35DF9C-86C1-4B5D-B7D4-7CA37AB2829C}" presName="hierRoot1" presStyleCnt="0">
        <dgm:presLayoutVars>
          <dgm:hierBranch val="init"/>
        </dgm:presLayoutVars>
      </dgm:prSet>
      <dgm:spPr/>
    </dgm:pt>
    <dgm:pt modelId="{C97E27A9-D780-46C9-A450-3034C8CA1559}" type="pres">
      <dgm:prSet presAssocID="{DB35DF9C-86C1-4B5D-B7D4-7CA37AB2829C}" presName="rootComposite1" presStyleCnt="0"/>
      <dgm:spPr/>
    </dgm:pt>
    <dgm:pt modelId="{D7EA5033-1164-4830-9A96-AC8B60E0936E}" type="pres">
      <dgm:prSet presAssocID="{DB35DF9C-86C1-4B5D-B7D4-7CA37AB2829C}" presName="rootText1" presStyleLbl="node0" presStyleIdx="0" presStyleCnt="1">
        <dgm:presLayoutVars>
          <dgm:chPref val="3"/>
        </dgm:presLayoutVars>
      </dgm:prSet>
      <dgm:spPr/>
    </dgm:pt>
    <dgm:pt modelId="{244837FB-A7B4-4A50-A359-108A222AD2FD}" type="pres">
      <dgm:prSet presAssocID="{DB35DF9C-86C1-4B5D-B7D4-7CA37AB2829C}" presName="rootConnector1" presStyleLbl="node1" presStyleIdx="0" presStyleCnt="0"/>
      <dgm:spPr/>
    </dgm:pt>
    <dgm:pt modelId="{FAFB6207-7920-4EBD-B055-D95860DFB8C5}" type="pres">
      <dgm:prSet presAssocID="{DB35DF9C-86C1-4B5D-B7D4-7CA37AB2829C}" presName="hierChild2" presStyleCnt="0"/>
      <dgm:spPr/>
    </dgm:pt>
    <dgm:pt modelId="{66607711-E1B1-4126-AF7C-4FEECD5398F8}" type="pres">
      <dgm:prSet presAssocID="{D942B497-28EB-4BA8-9990-D182233C672E}" presName="Name37" presStyleLbl="parChTrans1D2" presStyleIdx="0" presStyleCnt="2"/>
      <dgm:spPr/>
    </dgm:pt>
    <dgm:pt modelId="{E2EB425D-795D-4D9D-9FE7-66317126FE9A}" type="pres">
      <dgm:prSet presAssocID="{585F4EDC-4A59-4B93-86F8-5CE601A55261}" presName="hierRoot2" presStyleCnt="0">
        <dgm:presLayoutVars>
          <dgm:hierBranch val="init"/>
        </dgm:presLayoutVars>
      </dgm:prSet>
      <dgm:spPr/>
    </dgm:pt>
    <dgm:pt modelId="{96637F7C-38C8-4248-90E0-D6796AFE8736}" type="pres">
      <dgm:prSet presAssocID="{585F4EDC-4A59-4B93-86F8-5CE601A55261}" presName="rootComposite" presStyleCnt="0"/>
      <dgm:spPr/>
    </dgm:pt>
    <dgm:pt modelId="{00FDA26B-5ADC-4067-979A-876D29775E70}" type="pres">
      <dgm:prSet presAssocID="{585F4EDC-4A59-4B93-86F8-5CE601A55261}" presName="rootText" presStyleLbl="node2" presStyleIdx="0" presStyleCnt="2">
        <dgm:presLayoutVars>
          <dgm:chPref val="3"/>
        </dgm:presLayoutVars>
      </dgm:prSet>
      <dgm:spPr/>
    </dgm:pt>
    <dgm:pt modelId="{133C6BFB-5647-4215-85A5-F71C8CF5C8C5}" type="pres">
      <dgm:prSet presAssocID="{585F4EDC-4A59-4B93-86F8-5CE601A55261}" presName="rootConnector" presStyleLbl="node2" presStyleIdx="0" presStyleCnt="2"/>
      <dgm:spPr/>
    </dgm:pt>
    <dgm:pt modelId="{C1C60BA4-7BF9-4BF9-9692-7D6412A9731D}" type="pres">
      <dgm:prSet presAssocID="{585F4EDC-4A59-4B93-86F8-5CE601A55261}" presName="hierChild4" presStyleCnt="0"/>
      <dgm:spPr/>
    </dgm:pt>
    <dgm:pt modelId="{BB66683D-ED19-4EE8-BAC8-3A8EFACB125A}" type="pres">
      <dgm:prSet presAssocID="{585F4EDC-4A59-4B93-86F8-5CE601A55261}" presName="hierChild5" presStyleCnt="0"/>
      <dgm:spPr/>
    </dgm:pt>
    <dgm:pt modelId="{A5786CB8-1861-4F1F-BEA2-392831556C7A}" type="pres">
      <dgm:prSet presAssocID="{101D84D8-E13C-453B-8DC2-2E3A73028303}" presName="Name37" presStyleLbl="parChTrans1D2" presStyleIdx="1" presStyleCnt="2"/>
      <dgm:spPr/>
    </dgm:pt>
    <dgm:pt modelId="{EEC92A1D-8468-448F-8D7B-14D0BD7FD3CD}" type="pres">
      <dgm:prSet presAssocID="{4A7B387C-0A12-4473-B1E2-68EDC1691382}" presName="hierRoot2" presStyleCnt="0">
        <dgm:presLayoutVars>
          <dgm:hierBranch val="init"/>
        </dgm:presLayoutVars>
      </dgm:prSet>
      <dgm:spPr/>
    </dgm:pt>
    <dgm:pt modelId="{F319E62F-9EA2-42F6-9A5A-D9C8521CB853}" type="pres">
      <dgm:prSet presAssocID="{4A7B387C-0A12-4473-B1E2-68EDC1691382}" presName="rootComposite" presStyleCnt="0"/>
      <dgm:spPr/>
    </dgm:pt>
    <dgm:pt modelId="{C8063982-20E0-4B5D-AD62-7BA89D7BF8D9}" type="pres">
      <dgm:prSet presAssocID="{4A7B387C-0A12-4473-B1E2-68EDC1691382}" presName="rootText" presStyleLbl="node2" presStyleIdx="1" presStyleCnt="2">
        <dgm:presLayoutVars>
          <dgm:chPref val="3"/>
        </dgm:presLayoutVars>
      </dgm:prSet>
      <dgm:spPr/>
    </dgm:pt>
    <dgm:pt modelId="{6604240D-499D-471F-A752-22E13ECA6C7F}" type="pres">
      <dgm:prSet presAssocID="{4A7B387C-0A12-4473-B1E2-68EDC1691382}" presName="rootConnector" presStyleLbl="node2" presStyleIdx="1" presStyleCnt="2"/>
      <dgm:spPr/>
    </dgm:pt>
    <dgm:pt modelId="{21513C22-076D-4673-92B7-72596842FE3E}" type="pres">
      <dgm:prSet presAssocID="{4A7B387C-0A12-4473-B1E2-68EDC1691382}" presName="hierChild4" presStyleCnt="0"/>
      <dgm:spPr/>
    </dgm:pt>
    <dgm:pt modelId="{CF986533-DC52-454C-B629-0919A2663F0E}" type="pres">
      <dgm:prSet presAssocID="{4A7B387C-0A12-4473-B1E2-68EDC1691382}" presName="hierChild5" presStyleCnt="0"/>
      <dgm:spPr/>
    </dgm:pt>
    <dgm:pt modelId="{39F1C4E6-FF41-401D-85D4-E99423F44D39}" type="pres">
      <dgm:prSet presAssocID="{DB35DF9C-86C1-4B5D-B7D4-7CA37AB2829C}" presName="hierChild3" presStyleCnt="0"/>
      <dgm:spPr/>
    </dgm:pt>
  </dgm:ptLst>
  <dgm:cxnLst>
    <dgm:cxn modelId="{A7852301-BF0F-45CD-8675-5F3A119CB405}" type="presOf" srcId="{585F4EDC-4A59-4B93-86F8-5CE601A55261}" destId="{133C6BFB-5647-4215-85A5-F71C8CF5C8C5}" srcOrd="1" destOrd="0" presId="urn:microsoft.com/office/officeart/2005/8/layout/orgChart1"/>
    <dgm:cxn modelId="{9883D510-1D15-4828-81B9-4DB1B2B36FA2}" type="presOf" srcId="{6959EA19-DBE4-467B-AC99-CAAC12702EFB}" destId="{7E425262-47FF-4DF1-B372-71C783689A0B}" srcOrd="0" destOrd="0" presId="urn:microsoft.com/office/officeart/2005/8/layout/orgChart1"/>
    <dgm:cxn modelId="{0A30F13C-8B83-402C-938D-B3DAAEB2169F}" type="presOf" srcId="{4A7B387C-0A12-4473-B1E2-68EDC1691382}" destId="{C8063982-20E0-4B5D-AD62-7BA89D7BF8D9}" srcOrd="0" destOrd="0" presId="urn:microsoft.com/office/officeart/2005/8/layout/orgChart1"/>
    <dgm:cxn modelId="{BA37C43F-4C41-4A80-8A36-D5BCFD39DED1}" srcId="{6959EA19-DBE4-467B-AC99-CAAC12702EFB}" destId="{DB35DF9C-86C1-4B5D-B7D4-7CA37AB2829C}" srcOrd="0" destOrd="0" parTransId="{46F05211-F51C-4B78-A322-DDBB4BFE0A33}" sibTransId="{C9ACA4C0-F6CF-4F55-8AA0-0A479D20714C}"/>
    <dgm:cxn modelId="{D7DB5A44-D4E9-4824-AB7F-36DF4A49573A}" type="presOf" srcId="{101D84D8-E13C-453B-8DC2-2E3A73028303}" destId="{A5786CB8-1861-4F1F-BEA2-392831556C7A}" srcOrd="0" destOrd="0" presId="urn:microsoft.com/office/officeart/2005/8/layout/orgChart1"/>
    <dgm:cxn modelId="{0D3DD555-2C59-4086-83C0-FC2CD1B83DF0}" type="presOf" srcId="{4A7B387C-0A12-4473-B1E2-68EDC1691382}" destId="{6604240D-499D-471F-A752-22E13ECA6C7F}" srcOrd="1" destOrd="0" presId="urn:microsoft.com/office/officeart/2005/8/layout/orgChart1"/>
    <dgm:cxn modelId="{85AE3660-A2E9-4192-BB23-353BC7B6998D}" srcId="{DB35DF9C-86C1-4B5D-B7D4-7CA37AB2829C}" destId="{585F4EDC-4A59-4B93-86F8-5CE601A55261}" srcOrd="0" destOrd="0" parTransId="{D942B497-28EB-4BA8-9990-D182233C672E}" sibTransId="{ED2D2847-3958-4087-84FC-C8121B4CF49F}"/>
    <dgm:cxn modelId="{7211C56B-F4BA-4FBD-9242-8E1F4A184F64}" type="presOf" srcId="{DB35DF9C-86C1-4B5D-B7D4-7CA37AB2829C}" destId="{D7EA5033-1164-4830-9A96-AC8B60E0936E}" srcOrd="0" destOrd="0" presId="urn:microsoft.com/office/officeart/2005/8/layout/orgChart1"/>
    <dgm:cxn modelId="{3D5D2C7F-C817-4CC7-8A94-C6344D25101F}" type="presOf" srcId="{DB35DF9C-86C1-4B5D-B7D4-7CA37AB2829C}" destId="{244837FB-A7B4-4A50-A359-108A222AD2FD}" srcOrd="1" destOrd="0" presId="urn:microsoft.com/office/officeart/2005/8/layout/orgChart1"/>
    <dgm:cxn modelId="{FBC810B5-9D56-48BD-A127-9B3A830E464F}" srcId="{DB35DF9C-86C1-4B5D-B7D4-7CA37AB2829C}" destId="{4A7B387C-0A12-4473-B1E2-68EDC1691382}" srcOrd="1" destOrd="0" parTransId="{101D84D8-E13C-453B-8DC2-2E3A73028303}" sibTransId="{D14F49FD-1B9B-4C06-BE06-6D12F4745C25}"/>
    <dgm:cxn modelId="{5C7651C4-C42B-4585-8666-66C504CD1019}" type="presOf" srcId="{D942B497-28EB-4BA8-9990-D182233C672E}" destId="{66607711-E1B1-4126-AF7C-4FEECD5398F8}" srcOrd="0" destOrd="0" presId="urn:microsoft.com/office/officeart/2005/8/layout/orgChart1"/>
    <dgm:cxn modelId="{2F7BFFD7-A5E3-4EE8-89E2-A3840FFF199F}" type="presOf" srcId="{585F4EDC-4A59-4B93-86F8-5CE601A55261}" destId="{00FDA26B-5ADC-4067-979A-876D29775E70}" srcOrd="0" destOrd="0" presId="urn:microsoft.com/office/officeart/2005/8/layout/orgChart1"/>
    <dgm:cxn modelId="{E4D4EA45-68D1-40E6-873E-BAD9F1F3DCB2}" type="presParOf" srcId="{7E425262-47FF-4DF1-B372-71C783689A0B}" destId="{86A386FA-B3F7-4077-85F1-A78E5BA5D4F8}" srcOrd="0" destOrd="0" presId="urn:microsoft.com/office/officeart/2005/8/layout/orgChart1"/>
    <dgm:cxn modelId="{2BBFC2C3-2D6F-4529-B68A-7EE658BB4609}" type="presParOf" srcId="{86A386FA-B3F7-4077-85F1-A78E5BA5D4F8}" destId="{C97E27A9-D780-46C9-A450-3034C8CA1559}" srcOrd="0" destOrd="0" presId="urn:microsoft.com/office/officeart/2005/8/layout/orgChart1"/>
    <dgm:cxn modelId="{9FC6034F-D1CC-4444-BB12-74B48E19A192}" type="presParOf" srcId="{C97E27A9-D780-46C9-A450-3034C8CA1559}" destId="{D7EA5033-1164-4830-9A96-AC8B60E0936E}" srcOrd="0" destOrd="0" presId="urn:microsoft.com/office/officeart/2005/8/layout/orgChart1"/>
    <dgm:cxn modelId="{3FE3BE29-815D-4836-A841-9204BD530EBB}" type="presParOf" srcId="{C97E27A9-D780-46C9-A450-3034C8CA1559}" destId="{244837FB-A7B4-4A50-A359-108A222AD2FD}" srcOrd="1" destOrd="0" presId="urn:microsoft.com/office/officeart/2005/8/layout/orgChart1"/>
    <dgm:cxn modelId="{6D5EE0DF-DE0B-4661-A272-C22E5D715D0D}" type="presParOf" srcId="{86A386FA-B3F7-4077-85F1-A78E5BA5D4F8}" destId="{FAFB6207-7920-4EBD-B055-D95860DFB8C5}" srcOrd="1" destOrd="0" presId="urn:microsoft.com/office/officeart/2005/8/layout/orgChart1"/>
    <dgm:cxn modelId="{1090604E-0B1C-463D-9CF3-C593AB945213}" type="presParOf" srcId="{FAFB6207-7920-4EBD-B055-D95860DFB8C5}" destId="{66607711-E1B1-4126-AF7C-4FEECD5398F8}" srcOrd="0" destOrd="0" presId="urn:microsoft.com/office/officeart/2005/8/layout/orgChart1"/>
    <dgm:cxn modelId="{34B19360-1FB4-4C53-9C88-187C44E6A24B}" type="presParOf" srcId="{FAFB6207-7920-4EBD-B055-D95860DFB8C5}" destId="{E2EB425D-795D-4D9D-9FE7-66317126FE9A}" srcOrd="1" destOrd="0" presId="urn:microsoft.com/office/officeart/2005/8/layout/orgChart1"/>
    <dgm:cxn modelId="{B0D963F3-5035-4E11-806E-87B789CD43E5}" type="presParOf" srcId="{E2EB425D-795D-4D9D-9FE7-66317126FE9A}" destId="{96637F7C-38C8-4248-90E0-D6796AFE8736}" srcOrd="0" destOrd="0" presId="urn:microsoft.com/office/officeart/2005/8/layout/orgChart1"/>
    <dgm:cxn modelId="{824375AD-0DF9-440A-A3E5-81643012488E}" type="presParOf" srcId="{96637F7C-38C8-4248-90E0-D6796AFE8736}" destId="{00FDA26B-5ADC-4067-979A-876D29775E70}" srcOrd="0" destOrd="0" presId="urn:microsoft.com/office/officeart/2005/8/layout/orgChart1"/>
    <dgm:cxn modelId="{59C060D3-17AF-4AC4-867C-CEF577F2B213}" type="presParOf" srcId="{96637F7C-38C8-4248-90E0-D6796AFE8736}" destId="{133C6BFB-5647-4215-85A5-F71C8CF5C8C5}" srcOrd="1" destOrd="0" presId="urn:microsoft.com/office/officeart/2005/8/layout/orgChart1"/>
    <dgm:cxn modelId="{7AAEBEEA-3C0B-4880-B5B0-476BABE5992D}" type="presParOf" srcId="{E2EB425D-795D-4D9D-9FE7-66317126FE9A}" destId="{C1C60BA4-7BF9-4BF9-9692-7D6412A9731D}" srcOrd="1" destOrd="0" presId="urn:microsoft.com/office/officeart/2005/8/layout/orgChart1"/>
    <dgm:cxn modelId="{6E16FD2E-489B-4A2D-B942-5069602ED3CC}" type="presParOf" srcId="{E2EB425D-795D-4D9D-9FE7-66317126FE9A}" destId="{BB66683D-ED19-4EE8-BAC8-3A8EFACB125A}" srcOrd="2" destOrd="0" presId="urn:microsoft.com/office/officeart/2005/8/layout/orgChart1"/>
    <dgm:cxn modelId="{7AA529B3-AAF1-46B0-94B7-D07B9FEC4620}" type="presParOf" srcId="{FAFB6207-7920-4EBD-B055-D95860DFB8C5}" destId="{A5786CB8-1861-4F1F-BEA2-392831556C7A}" srcOrd="2" destOrd="0" presId="urn:microsoft.com/office/officeart/2005/8/layout/orgChart1"/>
    <dgm:cxn modelId="{FE2ED0DE-A8BD-4A4C-9858-482952569E7D}" type="presParOf" srcId="{FAFB6207-7920-4EBD-B055-D95860DFB8C5}" destId="{EEC92A1D-8468-448F-8D7B-14D0BD7FD3CD}" srcOrd="3" destOrd="0" presId="urn:microsoft.com/office/officeart/2005/8/layout/orgChart1"/>
    <dgm:cxn modelId="{E33F459C-9455-4788-B4F6-41DD655F8F6C}" type="presParOf" srcId="{EEC92A1D-8468-448F-8D7B-14D0BD7FD3CD}" destId="{F319E62F-9EA2-42F6-9A5A-D9C8521CB853}" srcOrd="0" destOrd="0" presId="urn:microsoft.com/office/officeart/2005/8/layout/orgChart1"/>
    <dgm:cxn modelId="{1B205360-BBC3-4AB2-8CE0-EB77E2EF638D}" type="presParOf" srcId="{F319E62F-9EA2-42F6-9A5A-D9C8521CB853}" destId="{C8063982-20E0-4B5D-AD62-7BA89D7BF8D9}" srcOrd="0" destOrd="0" presId="urn:microsoft.com/office/officeart/2005/8/layout/orgChart1"/>
    <dgm:cxn modelId="{D854556F-A331-4864-8B6C-FD354DC0C36B}" type="presParOf" srcId="{F319E62F-9EA2-42F6-9A5A-D9C8521CB853}" destId="{6604240D-499D-471F-A752-22E13ECA6C7F}" srcOrd="1" destOrd="0" presId="urn:microsoft.com/office/officeart/2005/8/layout/orgChart1"/>
    <dgm:cxn modelId="{2B2FD351-46D7-4277-AB59-8E4997A5573D}" type="presParOf" srcId="{EEC92A1D-8468-448F-8D7B-14D0BD7FD3CD}" destId="{21513C22-076D-4673-92B7-72596842FE3E}" srcOrd="1" destOrd="0" presId="urn:microsoft.com/office/officeart/2005/8/layout/orgChart1"/>
    <dgm:cxn modelId="{8BC21EB5-E0E1-45A1-A991-E0BA694F62FA}" type="presParOf" srcId="{EEC92A1D-8468-448F-8D7B-14D0BD7FD3CD}" destId="{CF986533-DC52-454C-B629-0919A2663F0E}" srcOrd="2" destOrd="0" presId="urn:microsoft.com/office/officeart/2005/8/layout/orgChart1"/>
    <dgm:cxn modelId="{49863FEC-353E-4C5F-91DC-B01332A8A249}" type="presParOf" srcId="{86A386FA-B3F7-4077-85F1-A78E5BA5D4F8}" destId="{39F1C4E6-FF41-401D-85D4-E99423F44D39}"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959EA19-DBE4-467B-AC99-CAAC12702E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DC98F2A-3637-4108-B362-6D8464BB5EAC}">
      <dgm:prSet phldrT="[Text]" custT="1"/>
      <dgm:spPr/>
      <dgm:t>
        <a:bodyPr/>
        <a:lstStyle/>
        <a:p>
          <a:r>
            <a:rPr lang="en-US" sz="1800" b="1" dirty="0">
              <a:solidFill>
                <a:schemeClr val="accent2"/>
              </a:solidFill>
            </a:rPr>
            <a:t>Supervised</a:t>
          </a:r>
          <a:endParaRPr lang="en-US" sz="1000" b="1" dirty="0">
            <a:solidFill>
              <a:schemeClr val="accent2"/>
            </a:solidFill>
          </a:endParaRPr>
        </a:p>
      </dgm:t>
    </dgm:pt>
    <dgm:pt modelId="{D07CE8B1-7390-49C7-A545-09B4DBA0D604}" type="parTrans" cxnId="{D8F70B2D-1B7C-462D-9A5A-AA839F32C32C}">
      <dgm:prSet/>
      <dgm:spPr/>
      <dgm:t>
        <a:bodyPr/>
        <a:lstStyle/>
        <a:p>
          <a:endParaRPr lang="en-US"/>
        </a:p>
      </dgm:t>
    </dgm:pt>
    <dgm:pt modelId="{F654139F-7976-4038-8514-D22D9F538BEF}" type="sibTrans" cxnId="{D8F70B2D-1B7C-462D-9A5A-AA839F32C32C}">
      <dgm:prSet/>
      <dgm:spPr/>
      <dgm:t>
        <a:bodyPr/>
        <a:lstStyle/>
        <a:p>
          <a:endParaRPr lang="en-US"/>
        </a:p>
      </dgm:t>
    </dgm:pt>
    <dgm:pt modelId="{7F399CD8-D83D-466D-AD9F-D77BE0995173}">
      <dgm:prSet phldrT="[Text]"/>
      <dgm:spPr/>
      <dgm:t>
        <a:bodyPr/>
        <a:lstStyle/>
        <a:p>
          <a:r>
            <a:rPr lang="en-US" dirty="0"/>
            <a:t>Linear</a:t>
          </a:r>
        </a:p>
      </dgm:t>
    </dgm:pt>
    <dgm:pt modelId="{29910301-A4F1-426A-ADF3-A2DAF34A12A2}" type="parTrans" cxnId="{B7F71194-B2C8-4133-9E2F-920EC6BAA1FF}">
      <dgm:prSet/>
      <dgm:spPr/>
      <dgm:t>
        <a:bodyPr/>
        <a:lstStyle/>
        <a:p>
          <a:endParaRPr lang="en-US"/>
        </a:p>
      </dgm:t>
    </dgm:pt>
    <dgm:pt modelId="{631EC1EA-0AE4-441F-B612-CFA388E63724}" type="sibTrans" cxnId="{B7F71194-B2C8-4133-9E2F-920EC6BAA1FF}">
      <dgm:prSet/>
      <dgm:spPr/>
      <dgm:t>
        <a:bodyPr/>
        <a:lstStyle/>
        <a:p>
          <a:endParaRPr lang="en-US"/>
        </a:p>
      </dgm:t>
    </dgm:pt>
    <dgm:pt modelId="{6CD60E9C-6920-4420-A797-31B99C3FA7C8}">
      <dgm:prSet phldrT="[Text]"/>
      <dgm:spPr/>
      <dgm:t>
        <a:bodyPr/>
        <a:lstStyle/>
        <a:p>
          <a:r>
            <a:rPr lang="en-US" dirty="0"/>
            <a:t>Decision Tree and Ensemble Methods (DTE)</a:t>
          </a:r>
        </a:p>
      </dgm:t>
    </dgm:pt>
    <dgm:pt modelId="{682B9A47-F1C4-4792-84F0-3CA63004CE48}" type="parTrans" cxnId="{7E8F00E3-887E-4D4D-A894-1D59F074CB74}">
      <dgm:prSet/>
      <dgm:spPr/>
      <dgm:t>
        <a:bodyPr/>
        <a:lstStyle/>
        <a:p>
          <a:endParaRPr lang="en-US"/>
        </a:p>
      </dgm:t>
    </dgm:pt>
    <dgm:pt modelId="{B1A44C96-7D52-41A5-B19A-9E4F6A9D3E50}" type="sibTrans" cxnId="{7E8F00E3-887E-4D4D-A894-1D59F074CB74}">
      <dgm:prSet/>
      <dgm:spPr/>
      <dgm:t>
        <a:bodyPr/>
        <a:lstStyle/>
        <a:p>
          <a:endParaRPr lang="en-US"/>
        </a:p>
      </dgm:t>
    </dgm:pt>
    <dgm:pt modelId="{1A5D5E86-5E96-467D-8839-37D0DB9B5901}">
      <dgm:prSet phldrT="[Text]"/>
      <dgm:spPr/>
      <dgm:t>
        <a:bodyPr/>
        <a:lstStyle/>
        <a:p>
          <a:r>
            <a:rPr lang="en-US" dirty="0"/>
            <a:t>Neural Networks</a:t>
          </a:r>
        </a:p>
      </dgm:t>
    </dgm:pt>
    <dgm:pt modelId="{00C2F91C-CF26-44B8-9AEF-BB3E4033D581}" type="parTrans" cxnId="{F3B44FB6-096C-4369-81D6-78A46E73748D}">
      <dgm:prSet/>
      <dgm:spPr/>
      <dgm:t>
        <a:bodyPr/>
        <a:lstStyle/>
        <a:p>
          <a:endParaRPr lang="en-US"/>
        </a:p>
      </dgm:t>
    </dgm:pt>
    <dgm:pt modelId="{65021614-BA1F-43F8-BFD7-A770278AEBE4}" type="sibTrans" cxnId="{F3B44FB6-096C-4369-81D6-78A46E73748D}">
      <dgm:prSet/>
      <dgm:spPr/>
      <dgm:t>
        <a:bodyPr/>
        <a:lstStyle/>
        <a:p>
          <a:endParaRPr lang="en-US"/>
        </a:p>
      </dgm:t>
    </dgm:pt>
    <dgm:pt modelId="{BBB204D5-50F0-4B79-9F93-0285428B19BA}">
      <dgm:prSet phldrT="[Text]"/>
      <dgm:spPr/>
      <dgm:t>
        <a:bodyPr/>
        <a:lstStyle/>
        <a:p>
          <a:r>
            <a:rPr lang="en-US" dirty="0"/>
            <a:t>Feed-forward Neural Networks (FFNN)</a:t>
          </a:r>
        </a:p>
      </dgm:t>
    </dgm:pt>
    <dgm:pt modelId="{2247EAB9-48E4-4870-AFFE-5134984FA8A0}" type="parTrans" cxnId="{353714E2-574F-4782-87E4-4FD2149601C5}">
      <dgm:prSet/>
      <dgm:spPr/>
      <dgm:t>
        <a:bodyPr/>
        <a:lstStyle/>
        <a:p>
          <a:endParaRPr lang="en-US"/>
        </a:p>
      </dgm:t>
    </dgm:pt>
    <dgm:pt modelId="{22B5380A-0155-46BC-9A5E-24A8745E665D}" type="sibTrans" cxnId="{353714E2-574F-4782-87E4-4FD2149601C5}">
      <dgm:prSet/>
      <dgm:spPr/>
      <dgm:t>
        <a:bodyPr/>
        <a:lstStyle/>
        <a:p>
          <a:endParaRPr lang="en-US"/>
        </a:p>
      </dgm:t>
    </dgm:pt>
    <dgm:pt modelId="{F6CA67D4-3A6E-495A-93AD-3ADFF0079D44}">
      <dgm:prSet phldrT="[Text]"/>
      <dgm:spPr/>
      <dgm:t>
        <a:bodyPr/>
        <a:lstStyle/>
        <a:p>
          <a:r>
            <a:rPr lang="en-US" dirty="0"/>
            <a:t>Recurrent Neural Networks (RNN)</a:t>
          </a:r>
        </a:p>
      </dgm:t>
    </dgm:pt>
    <dgm:pt modelId="{1AE3A56E-5AFA-4E60-9987-0E50FF2C34DB}" type="parTrans" cxnId="{79B6C98B-40A7-4CBD-803B-429423F72CB3}">
      <dgm:prSet/>
      <dgm:spPr/>
      <dgm:t>
        <a:bodyPr/>
        <a:lstStyle/>
        <a:p>
          <a:endParaRPr lang="en-US"/>
        </a:p>
      </dgm:t>
    </dgm:pt>
    <dgm:pt modelId="{020C7E63-AF97-4BF6-8EEB-DD0173DABBB9}" type="sibTrans" cxnId="{79B6C98B-40A7-4CBD-803B-429423F72CB3}">
      <dgm:prSet/>
      <dgm:spPr/>
      <dgm:t>
        <a:bodyPr/>
        <a:lstStyle/>
        <a:p>
          <a:endParaRPr lang="en-US"/>
        </a:p>
      </dgm:t>
    </dgm:pt>
    <dgm:pt modelId="{62E829E1-E742-43BF-B064-7CF78CC13B54}">
      <dgm:prSet phldrT="[Text]"/>
      <dgm:spPr/>
      <dgm:t>
        <a:bodyPr/>
        <a:lstStyle/>
        <a:p>
          <a:r>
            <a:rPr lang="en-US" dirty="0"/>
            <a:t>Text Mining</a:t>
          </a:r>
        </a:p>
      </dgm:t>
    </dgm:pt>
    <dgm:pt modelId="{3220E4D0-A477-4225-8802-E689039F7E13}" type="parTrans" cxnId="{7428BBF6-77BA-4B12-A93F-F32D3849995B}">
      <dgm:prSet/>
      <dgm:spPr/>
      <dgm:t>
        <a:bodyPr/>
        <a:lstStyle/>
        <a:p>
          <a:endParaRPr lang="en-US"/>
        </a:p>
      </dgm:t>
    </dgm:pt>
    <dgm:pt modelId="{A4B5E774-9E8D-44DF-A667-DBA09CF3B608}" type="sibTrans" cxnId="{7428BBF6-77BA-4B12-A93F-F32D3849995B}">
      <dgm:prSet/>
      <dgm:spPr/>
      <dgm:t>
        <a:bodyPr/>
        <a:lstStyle/>
        <a:p>
          <a:endParaRPr lang="en-US"/>
        </a:p>
      </dgm:t>
    </dgm:pt>
    <dgm:pt modelId="{7F3184CE-E1E1-4CEC-A0E0-B2B689067405}">
      <dgm:prSet phldrT="[Text]"/>
      <dgm:spPr/>
      <dgm:t>
        <a:bodyPr/>
        <a:lstStyle/>
        <a:p>
          <a:r>
            <a:rPr lang="en-US" dirty="0"/>
            <a:t>Convolutional Neural Networks (CONV)</a:t>
          </a:r>
        </a:p>
      </dgm:t>
    </dgm:pt>
    <dgm:pt modelId="{508BD583-1A73-4071-9312-F042A800A72E}" type="parTrans" cxnId="{FD578667-5F9A-442C-9E53-98F662C45C4F}">
      <dgm:prSet/>
      <dgm:spPr/>
      <dgm:t>
        <a:bodyPr/>
        <a:lstStyle/>
        <a:p>
          <a:endParaRPr lang="en-US"/>
        </a:p>
      </dgm:t>
    </dgm:pt>
    <dgm:pt modelId="{9FAE6429-4F94-4D54-80E4-62C53FB4F6A4}" type="sibTrans" cxnId="{FD578667-5F9A-442C-9E53-98F662C45C4F}">
      <dgm:prSet/>
      <dgm:spPr/>
      <dgm:t>
        <a:bodyPr/>
        <a:lstStyle/>
        <a:p>
          <a:endParaRPr lang="en-US"/>
        </a:p>
      </dgm:t>
    </dgm:pt>
    <dgm:pt modelId="{56F0AA67-EC9F-456A-96A9-924C16FC3423}">
      <dgm:prSet phldrT="[Text]"/>
      <dgm:spPr/>
      <dgm:t>
        <a:bodyPr/>
        <a:lstStyle/>
        <a:p>
          <a:r>
            <a:rPr lang="en-US" dirty="0"/>
            <a:t>Natural Language Processing </a:t>
          </a:r>
        </a:p>
      </dgm:t>
    </dgm:pt>
    <dgm:pt modelId="{918FDC81-31BD-4EB8-B6E2-F01FF5C20CEA}" type="parTrans" cxnId="{7E824E86-6EFE-4EAD-9833-FEDAC0AC3B52}">
      <dgm:prSet/>
      <dgm:spPr/>
      <dgm:t>
        <a:bodyPr/>
        <a:lstStyle/>
        <a:p>
          <a:endParaRPr lang="en-US"/>
        </a:p>
      </dgm:t>
    </dgm:pt>
    <dgm:pt modelId="{D6307479-EDEF-432A-963B-78A2F112F737}" type="sibTrans" cxnId="{7E824E86-6EFE-4EAD-9833-FEDAC0AC3B52}">
      <dgm:prSet/>
      <dgm:spPr/>
      <dgm:t>
        <a:bodyPr/>
        <a:lstStyle/>
        <a:p>
          <a:endParaRPr lang="en-US"/>
        </a:p>
      </dgm:t>
    </dgm:pt>
    <dgm:pt modelId="{CDD1C33F-267D-403D-A9F9-727815EF298B}">
      <dgm:prSet phldrT="[Text]"/>
      <dgm:spPr/>
      <dgm:t>
        <a:bodyPr/>
        <a:lstStyle/>
        <a:p>
          <a:r>
            <a:rPr lang="en-US" dirty="0"/>
            <a:t>Linear and Logistic Regression (REGR)</a:t>
          </a:r>
        </a:p>
      </dgm:t>
    </dgm:pt>
    <dgm:pt modelId="{015D951E-D69C-4276-8F79-B11859F6BC20}" type="parTrans" cxnId="{2CC1D506-B66B-4C4C-BC35-4DCD4E1546EF}">
      <dgm:prSet/>
      <dgm:spPr/>
      <dgm:t>
        <a:bodyPr/>
        <a:lstStyle/>
        <a:p>
          <a:endParaRPr lang="en-US"/>
        </a:p>
      </dgm:t>
    </dgm:pt>
    <dgm:pt modelId="{F04E8A93-CB42-4005-83B8-F908DC4099A1}" type="sibTrans" cxnId="{2CC1D506-B66B-4C4C-BC35-4DCD4E1546EF}">
      <dgm:prSet/>
      <dgm:spPr/>
      <dgm:t>
        <a:bodyPr/>
        <a:lstStyle/>
        <a:p>
          <a:endParaRPr lang="en-US"/>
        </a:p>
      </dgm:t>
    </dgm:pt>
    <dgm:pt modelId="{8FC5199E-8A00-4ECB-995D-67857E45B64B}">
      <dgm:prSet phldrT="[Text]"/>
      <dgm:spPr/>
      <dgm:t>
        <a:bodyPr/>
        <a:lstStyle/>
        <a:p>
          <a:r>
            <a:rPr lang="en-US" dirty="0"/>
            <a:t>Large-scale Linear Models (LSM)</a:t>
          </a:r>
        </a:p>
      </dgm:t>
    </dgm:pt>
    <dgm:pt modelId="{51421917-0238-4AD3-8678-6BF52B567B97}" type="parTrans" cxnId="{FE9D6678-0B6C-465D-A84B-237976DFFF11}">
      <dgm:prSet/>
      <dgm:spPr/>
      <dgm:t>
        <a:bodyPr/>
        <a:lstStyle/>
        <a:p>
          <a:endParaRPr lang="en-US"/>
        </a:p>
      </dgm:t>
    </dgm:pt>
    <dgm:pt modelId="{E45A2BF5-29A8-4E36-A618-A6670D8B978A}" type="sibTrans" cxnId="{FE9D6678-0B6C-465D-A84B-237976DFFF11}">
      <dgm:prSet/>
      <dgm:spPr/>
      <dgm:t>
        <a:bodyPr/>
        <a:lstStyle/>
        <a:p>
          <a:endParaRPr lang="en-US"/>
        </a:p>
      </dgm:t>
    </dgm:pt>
    <dgm:pt modelId="{A31E9AD9-FD08-4F5D-94FD-974BAAF7B7F0}">
      <dgm:prSet phldrT="[Text]"/>
      <dgm:spPr/>
      <dgm:t>
        <a:bodyPr/>
        <a:lstStyle/>
        <a:p>
          <a:r>
            <a:rPr lang="en-US" dirty="0"/>
            <a:t>Topic Models</a:t>
          </a:r>
        </a:p>
      </dgm:t>
    </dgm:pt>
    <dgm:pt modelId="{3EB64C7D-5F74-4942-9E2A-D973D75F5806}" type="parTrans" cxnId="{6DAF8265-DAD0-4099-9C8A-7226A57275E6}">
      <dgm:prSet/>
      <dgm:spPr/>
      <dgm:t>
        <a:bodyPr/>
        <a:lstStyle/>
        <a:p>
          <a:endParaRPr lang="en-US"/>
        </a:p>
      </dgm:t>
    </dgm:pt>
    <dgm:pt modelId="{B1C393FA-38B4-4571-81E9-6995C3FA8DF6}" type="sibTrans" cxnId="{6DAF8265-DAD0-4099-9C8A-7226A57275E6}">
      <dgm:prSet/>
      <dgm:spPr/>
      <dgm:t>
        <a:bodyPr/>
        <a:lstStyle/>
        <a:p>
          <a:endParaRPr lang="en-US"/>
        </a:p>
      </dgm:t>
    </dgm:pt>
    <dgm:pt modelId="{6ECAAA59-674A-4813-BA6B-37E3D166B7F1}" type="pres">
      <dgm:prSet presAssocID="{6959EA19-DBE4-467B-AC99-CAAC12702EFB}" presName="hierChild1" presStyleCnt="0">
        <dgm:presLayoutVars>
          <dgm:orgChart val="1"/>
          <dgm:chPref val="1"/>
          <dgm:dir/>
          <dgm:animOne val="branch"/>
          <dgm:animLvl val="lvl"/>
          <dgm:resizeHandles/>
        </dgm:presLayoutVars>
      </dgm:prSet>
      <dgm:spPr/>
    </dgm:pt>
    <dgm:pt modelId="{54A0A5A0-12C6-4EA9-9EFA-B6528643161D}" type="pres">
      <dgm:prSet presAssocID="{3DC98F2A-3637-4108-B362-6D8464BB5EAC}" presName="hierRoot1" presStyleCnt="0">
        <dgm:presLayoutVars>
          <dgm:hierBranch val="init"/>
        </dgm:presLayoutVars>
      </dgm:prSet>
      <dgm:spPr/>
    </dgm:pt>
    <dgm:pt modelId="{30761C0A-1525-400A-BBE7-C4FF724C6F28}" type="pres">
      <dgm:prSet presAssocID="{3DC98F2A-3637-4108-B362-6D8464BB5EAC}" presName="rootComposite1" presStyleCnt="0"/>
      <dgm:spPr/>
    </dgm:pt>
    <dgm:pt modelId="{837C8950-A84E-4CDD-94BE-B9129881352E}" type="pres">
      <dgm:prSet presAssocID="{3DC98F2A-3637-4108-B362-6D8464BB5EAC}" presName="rootText1" presStyleLbl="node0" presStyleIdx="0" presStyleCnt="1">
        <dgm:presLayoutVars>
          <dgm:chPref val="3"/>
        </dgm:presLayoutVars>
      </dgm:prSet>
      <dgm:spPr/>
    </dgm:pt>
    <dgm:pt modelId="{93E07C4E-0BEC-4610-B170-4C652B076D5A}" type="pres">
      <dgm:prSet presAssocID="{3DC98F2A-3637-4108-B362-6D8464BB5EAC}" presName="rootConnector1" presStyleLbl="node1" presStyleIdx="0" presStyleCnt="0"/>
      <dgm:spPr/>
    </dgm:pt>
    <dgm:pt modelId="{76CB0B9D-1D7C-49FE-BA79-80E50DF7D077}" type="pres">
      <dgm:prSet presAssocID="{3DC98F2A-3637-4108-B362-6D8464BB5EAC}" presName="hierChild2" presStyleCnt="0"/>
      <dgm:spPr/>
    </dgm:pt>
    <dgm:pt modelId="{B49147A0-A800-4E15-B37E-B02ED6191A36}" type="pres">
      <dgm:prSet presAssocID="{29910301-A4F1-426A-ADF3-A2DAF34A12A2}" presName="Name37" presStyleLbl="parChTrans1D2" presStyleIdx="0" presStyleCnt="4"/>
      <dgm:spPr/>
    </dgm:pt>
    <dgm:pt modelId="{1D08E26A-7F9F-4CCE-9812-B9890BDEF29A}" type="pres">
      <dgm:prSet presAssocID="{7F399CD8-D83D-466D-AD9F-D77BE0995173}" presName="hierRoot2" presStyleCnt="0">
        <dgm:presLayoutVars>
          <dgm:hierBranch val="init"/>
        </dgm:presLayoutVars>
      </dgm:prSet>
      <dgm:spPr/>
    </dgm:pt>
    <dgm:pt modelId="{3D732907-59A3-4C8A-BEB0-9AF3937B2D20}" type="pres">
      <dgm:prSet presAssocID="{7F399CD8-D83D-466D-AD9F-D77BE0995173}" presName="rootComposite" presStyleCnt="0"/>
      <dgm:spPr/>
    </dgm:pt>
    <dgm:pt modelId="{B3E52720-944F-4B61-AC75-19A7DCBE6DF1}" type="pres">
      <dgm:prSet presAssocID="{7F399CD8-D83D-466D-AD9F-D77BE0995173}" presName="rootText" presStyleLbl="node2" presStyleIdx="0" presStyleCnt="4">
        <dgm:presLayoutVars>
          <dgm:chPref val="3"/>
        </dgm:presLayoutVars>
      </dgm:prSet>
      <dgm:spPr/>
    </dgm:pt>
    <dgm:pt modelId="{966E9994-DE43-4F9A-ACFB-8677FB22FA9F}" type="pres">
      <dgm:prSet presAssocID="{7F399CD8-D83D-466D-AD9F-D77BE0995173}" presName="rootConnector" presStyleLbl="node2" presStyleIdx="0" presStyleCnt="4"/>
      <dgm:spPr/>
    </dgm:pt>
    <dgm:pt modelId="{93410762-C737-4265-A787-882AABA26728}" type="pres">
      <dgm:prSet presAssocID="{7F399CD8-D83D-466D-AD9F-D77BE0995173}" presName="hierChild4" presStyleCnt="0"/>
      <dgm:spPr/>
    </dgm:pt>
    <dgm:pt modelId="{0AD9A646-7FB3-4D62-B0D3-E7E33E72A593}" type="pres">
      <dgm:prSet presAssocID="{015D951E-D69C-4276-8F79-B11859F6BC20}" presName="Name37" presStyleLbl="parChTrans1D3" presStyleIdx="0" presStyleCnt="7"/>
      <dgm:spPr/>
    </dgm:pt>
    <dgm:pt modelId="{C06A08E0-BAE7-47F7-982C-944C8B1EA020}" type="pres">
      <dgm:prSet presAssocID="{CDD1C33F-267D-403D-A9F9-727815EF298B}" presName="hierRoot2" presStyleCnt="0">
        <dgm:presLayoutVars>
          <dgm:hierBranch val="init"/>
        </dgm:presLayoutVars>
      </dgm:prSet>
      <dgm:spPr/>
    </dgm:pt>
    <dgm:pt modelId="{023BFBB0-BC04-41EB-BFA9-595A0288A6C9}" type="pres">
      <dgm:prSet presAssocID="{CDD1C33F-267D-403D-A9F9-727815EF298B}" presName="rootComposite" presStyleCnt="0"/>
      <dgm:spPr/>
    </dgm:pt>
    <dgm:pt modelId="{12C76F1A-742E-4C74-A026-3AD6C15867A1}" type="pres">
      <dgm:prSet presAssocID="{CDD1C33F-267D-403D-A9F9-727815EF298B}" presName="rootText" presStyleLbl="node3" presStyleIdx="0" presStyleCnt="7">
        <dgm:presLayoutVars>
          <dgm:chPref val="3"/>
        </dgm:presLayoutVars>
      </dgm:prSet>
      <dgm:spPr/>
    </dgm:pt>
    <dgm:pt modelId="{63F42F9A-EA50-41AB-9B03-41BCD43D635C}" type="pres">
      <dgm:prSet presAssocID="{CDD1C33F-267D-403D-A9F9-727815EF298B}" presName="rootConnector" presStyleLbl="node3" presStyleIdx="0" presStyleCnt="7"/>
      <dgm:spPr/>
    </dgm:pt>
    <dgm:pt modelId="{77521B0A-4883-423E-B00C-009ADA8D2B2B}" type="pres">
      <dgm:prSet presAssocID="{CDD1C33F-267D-403D-A9F9-727815EF298B}" presName="hierChild4" presStyleCnt="0"/>
      <dgm:spPr/>
    </dgm:pt>
    <dgm:pt modelId="{BA96648E-9E7B-41DB-A059-0FD4A19BA71C}" type="pres">
      <dgm:prSet presAssocID="{CDD1C33F-267D-403D-A9F9-727815EF298B}" presName="hierChild5" presStyleCnt="0"/>
      <dgm:spPr/>
    </dgm:pt>
    <dgm:pt modelId="{E382E744-2DDD-430C-B178-65F849013383}" type="pres">
      <dgm:prSet presAssocID="{51421917-0238-4AD3-8678-6BF52B567B97}" presName="Name37" presStyleLbl="parChTrans1D3" presStyleIdx="1" presStyleCnt="7"/>
      <dgm:spPr/>
    </dgm:pt>
    <dgm:pt modelId="{DE389920-2875-4397-B580-9FC87C86ADC9}" type="pres">
      <dgm:prSet presAssocID="{8FC5199E-8A00-4ECB-995D-67857E45B64B}" presName="hierRoot2" presStyleCnt="0">
        <dgm:presLayoutVars>
          <dgm:hierBranch val="init"/>
        </dgm:presLayoutVars>
      </dgm:prSet>
      <dgm:spPr/>
    </dgm:pt>
    <dgm:pt modelId="{486623CA-B3D2-4ABD-9B1A-0465B712D7BC}" type="pres">
      <dgm:prSet presAssocID="{8FC5199E-8A00-4ECB-995D-67857E45B64B}" presName="rootComposite" presStyleCnt="0"/>
      <dgm:spPr/>
    </dgm:pt>
    <dgm:pt modelId="{62555953-8EDE-44AE-82F6-77EE89B05149}" type="pres">
      <dgm:prSet presAssocID="{8FC5199E-8A00-4ECB-995D-67857E45B64B}" presName="rootText" presStyleLbl="node3" presStyleIdx="1" presStyleCnt="7">
        <dgm:presLayoutVars>
          <dgm:chPref val="3"/>
        </dgm:presLayoutVars>
      </dgm:prSet>
      <dgm:spPr/>
    </dgm:pt>
    <dgm:pt modelId="{316A089B-40C5-4C05-BD0F-543E06A356C4}" type="pres">
      <dgm:prSet presAssocID="{8FC5199E-8A00-4ECB-995D-67857E45B64B}" presName="rootConnector" presStyleLbl="node3" presStyleIdx="1" presStyleCnt="7"/>
      <dgm:spPr/>
    </dgm:pt>
    <dgm:pt modelId="{4E70AB89-5232-414F-A147-C1C609DCB098}" type="pres">
      <dgm:prSet presAssocID="{8FC5199E-8A00-4ECB-995D-67857E45B64B}" presName="hierChild4" presStyleCnt="0"/>
      <dgm:spPr/>
    </dgm:pt>
    <dgm:pt modelId="{D0B9D75A-752C-483A-8D7D-40966C02BAF1}" type="pres">
      <dgm:prSet presAssocID="{8FC5199E-8A00-4ECB-995D-67857E45B64B}" presName="hierChild5" presStyleCnt="0"/>
      <dgm:spPr/>
    </dgm:pt>
    <dgm:pt modelId="{67F55074-A0E1-4BDB-B195-727B63679803}" type="pres">
      <dgm:prSet presAssocID="{7F399CD8-D83D-466D-AD9F-D77BE0995173}" presName="hierChild5" presStyleCnt="0"/>
      <dgm:spPr/>
    </dgm:pt>
    <dgm:pt modelId="{7D2A6A1A-A922-420F-BED8-4CD9A9B268FF}" type="pres">
      <dgm:prSet presAssocID="{682B9A47-F1C4-4792-84F0-3CA63004CE48}" presName="Name37" presStyleLbl="parChTrans1D2" presStyleIdx="1" presStyleCnt="4"/>
      <dgm:spPr/>
    </dgm:pt>
    <dgm:pt modelId="{067AFE62-6DBA-413C-9093-28516A1B41C4}" type="pres">
      <dgm:prSet presAssocID="{6CD60E9C-6920-4420-A797-31B99C3FA7C8}" presName="hierRoot2" presStyleCnt="0">
        <dgm:presLayoutVars>
          <dgm:hierBranch val="init"/>
        </dgm:presLayoutVars>
      </dgm:prSet>
      <dgm:spPr/>
    </dgm:pt>
    <dgm:pt modelId="{FB2B5843-106C-42B6-8AB5-F1E1BC892E45}" type="pres">
      <dgm:prSet presAssocID="{6CD60E9C-6920-4420-A797-31B99C3FA7C8}" presName="rootComposite" presStyleCnt="0"/>
      <dgm:spPr/>
    </dgm:pt>
    <dgm:pt modelId="{94F26C40-B146-45F3-A5EF-4A6E29B21C0E}" type="pres">
      <dgm:prSet presAssocID="{6CD60E9C-6920-4420-A797-31B99C3FA7C8}" presName="rootText" presStyleLbl="node2" presStyleIdx="1" presStyleCnt="4">
        <dgm:presLayoutVars>
          <dgm:chPref val="3"/>
        </dgm:presLayoutVars>
      </dgm:prSet>
      <dgm:spPr/>
    </dgm:pt>
    <dgm:pt modelId="{298B2D6A-FE16-4F67-9F2B-47090758169E}" type="pres">
      <dgm:prSet presAssocID="{6CD60E9C-6920-4420-A797-31B99C3FA7C8}" presName="rootConnector" presStyleLbl="node2" presStyleIdx="1" presStyleCnt="4"/>
      <dgm:spPr/>
    </dgm:pt>
    <dgm:pt modelId="{AD3ECECA-09E1-421C-9667-81A7CCE611C6}" type="pres">
      <dgm:prSet presAssocID="{6CD60E9C-6920-4420-A797-31B99C3FA7C8}" presName="hierChild4" presStyleCnt="0"/>
      <dgm:spPr/>
    </dgm:pt>
    <dgm:pt modelId="{82123B0E-4D04-45BB-92CB-4C303FA68BE9}" type="pres">
      <dgm:prSet presAssocID="{6CD60E9C-6920-4420-A797-31B99C3FA7C8}" presName="hierChild5" presStyleCnt="0"/>
      <dgm:spPr/>
    </dgm:pt>
    <dgm:pt modelId="{4F65F53B-FACB-40D6-B494-06A7F124D9A2}" type="pres">
      <dgm:prSet presAssocID="{00C2F91C-CF26-44B8-9AEF-BB3E4033D581}" presName="Name37" presStyleLbl="parChTrans1D2" presStyleIdx="2" presStyleCnt="4"/>
      <dgm:spPr/>
    </dgm:pt>
    <dgm:pt modelId="{9614EC6C-56A2-4FB1-B0C0-9260C1E9CE85}" type="pres">
      <dgm:prSet presAssocID="{1A5D5E86-5E96-467D-8839-37D0DB9B5901}" presName="hierRoot2" presStyleCnt="0">
        <dgm:presLayoutVars>
          <dgm:hierBranch val="init"/>
        </dgm:presLayoutVars>
      </dgm:prSet>
      <dgm:spPr/>
    </dgm:pt>
    <dgm:pt modelId="{12682427-CD97-4DEE-BCDA-0D493D80029D}" type="pres">
      <dgm:prSet presAssocID="{1A5D5E86-5E96-467D-8839-37D0DB9B5901}" presName="rootComposite" presStyleCnt="0"/>
      <dgm:spPr/>
    </dgm:pt>
    <dgm:pt modelId="{3FF9A4F6-2F45-4DF1-B06F-22CB0B9B619C}" type="pres">
      <dgm:prSet presAssocID="{1A5D5E86-5E96-467D-8839-37D0DB9B5901}" presName="rootText" presStyleLbl="node2" presStyleIdx="2" presStyleCnt="4">
        <dgm:presLayoutVars>
          <dgm:chPref val="3"/>
        </dgm:presLayoutVars>
      </dgm:prSet>
      <dgm:spPr/>
    </dgm:pt>
    <dgm:pt modelId="{AEC353E9-FE1D-4FB7-91B7-0C6E86106085}" type="pres">
      <dgm:prSet presAssocID="{1A5D5E86-5E96-467D-8839-37D0DB9B5901}" presName="rootConnector" presStyleLbl="node2" presStyleIdx="2" presStyleCnt="4"/>
      <dgm:spPr/>
    </dgm:pt>
    <dgm:pt modelId="{D3D8AF57-4608-4A8C-884A-87EBD2D68BBA}" type="pres">
      <dgm:prSet presAssocID="{1A5D5E86-5E96-467D-8839-37D0DB9B5901}" presName="hierChild4" presStyleCnt="0"/>
      <dgm:spPr/>
    </dgm:pt>
    <dgm:pt modelId="{ED5E82B0-889A-466E-9EDC-E01C8FC3B7B4}" type="pres">
      <dgm:prSet presAssocID="{2247EAB9-48E4-4870-AFFE-5134984FA8A0}" presName="Name37" presStyleLbl="parChTrans1D3" presStyleIdx="2" presStyleCnt="7"/>
      <dgm:spPr/>
    </dgm:pt>
    <dgm:pt modelId="{69FCC87F-7A51-45EC-975B-2A496720B6BA}" type="pres">
      <dgm:prSet presAssocID="{BBB204D5-50F0-4B79-9F93-0285428B19BA}" presName="hierRoot2" presStyleCnt="0">
        <dgm:presLayoutVars>
          <dgm:hierBranch val="init"/>
        </dgm:presLayoutVars>
      </dgm:prSet>
      <dgm:spPr/>
    </dgm:pt>
    <dgm:pt modelId="{0EA3129D-64D4-4487-97FA-E6984FB85DDE}" type="pres">
      <dgm:prSet presAssocID="{BBB204D5-50F0-4B79-9F93-0285428B19BA}" presName="rootComposite" presStyleCnt="0"/>
      <dgm:spPr/>
    </dgm:pt>
    <dgm:pt modelId="{22B26C1A-A351-43FE-90D1-11F827D6E572}" type="pres">
      <dgm:prSet presAssocID="{BBB204D5-50F0-4B79-9F93-0285428B19BA}" presName="rootText" presStyleLbl="node3" presStyleIdx="2" presStyleCnt="7">
        <dgm:presLayoutVars>
          <dgm:chPref val="3"/>
        </dgm:presLayoutVars>
      </dgm:prSet>
      <dgm:spPr/>
    </dgm:pt>
    <dgm:pt modelId="{529B6269-5C63-4CB8-9D0C-6FEFBB2EF55B}" type="pres">
      <dgm:prSet presAssocID="{BBB204D5-50F0-4B79-9F93-0285428B19BA}" presName="rootConnector" presStyleLbl="node3" presStyleIdx="2" presStyleCnt="7"/>
      <dgm:spPr/>
    </dgm:pt>
    <dgm:pt modelId="{09B08BC8-32B5-4E63-B0BC-BC9CAD279FA9}" type="pres">
      <dgm:prSet presAssocID="{BBB204D5-50F0-4B79-9F93-0285428B19BA}" presName="hierChild4" presStyleCnt="0"/>
      <dgm:spPr/>
    </dgm:pt>
    <dgm:pt modelId="{49B2C96E-5DE5-4747-9023-544D84330E2C}" type="pres">
      <dgm:prSet presAssocID="{BBB204D5-50F0-4B79-9F93-0285428B19BA}" presName="hierChild5" presStyleCnt="0"/>
      <dgm:spPr/>
    </dgm:pt>
    <dgm:pt modelId="{10BD4120-1CC1-48E5-B5BF-E0E9DF1243AC}" type="pres">
      <dgm:prSet presAssocID="{508BD583-1A73-4071-9312-F042A800A72E}" presName="Name37" presStyleLbl="parChTrans1D3" presStyleIdx="3" presStyleCnt="7"/>
      <dgm:spPr/>
    </dgm:pt>
    <dgm:pt modelId="{CE1032FE-F076-43B8-ABB2-9BD005E3F9B9}" type="pres">
      <dgm:prSet presAssocID="{7F3184CE-E1E1-4CEC-A0E0-B2B689067405}" presName="hierRoot2" presStyleCnt="0">
        <dgm:presLayoutVars>
          <dgm:hierBranch val="init"/>
        </dgm:presLayoutVars>
      </dgm:prSet>
      <dgm:spPr/>
    </dgm:pt>
    <dgm:pt modelId="{28B44354-7015-434D-8B8E-FC2CD248A499}" type="pres">
      <dgm:prSet presAssocID="{7F3184CE-E1E1-4CEC-A0E0-B2B689067405}" presName="rootComposite" presStyleCnt="0"/>
      <dgm:spPr/>
    </dgm:pt>
    <dgm:pt modelId="{0A800FBC-3732-4CC9-96B4-B604ADF18ECC}" type="pres">
      <dgm:prSet presAssocID="{7F3184CE-E1E1-4CEC-A0E0-B2B689067405}" presName="rootText" presStyleLbl="node3" presStyleIdx="3" presStyleCnt="7">
        <dgm:presLayoutVars>
          <dgm:chPref val="3"/>
        </dgm:presLayoutVars>
      </dgm:prSet>
      <dgm:spPr/>
    </dgm:pt>
    <dgm:pt modelId="{3D3DA17A-D579-4EE5-AA20-D89A52DDECB8}" type="pres">
      <dgm:prSet presAssocID="{7F3184CE-E1E1-4CEC-A0E0-B2B689067405}" presName="rootConnector" presStyleLbl="node3" presStyleIdx="3" presStyleCnt="7"/>
      <dgm:spPr/>
    </dgm:pt>
    <dgm:pt modelId="{A49A02F9-A006-45C8-B190-008667AB6228}" type="pres">
      <dgm:prSet presAssocID="{7F3184CE-E1E1-4CEC-A0E0-B2B689067405}" presName="hierChild4" presStyleCnt="0"/>
      <dgm:spPr/>
    </dgm:pt>
    <dgm:pt modelId="{FCAD7D7A-979E-4348-99B4-56B899CCFDE4}" type="pres">
      <dgm:prSet presAssocID="{7F3184CE-E1E1-4CEC-A0E0-B2B689067405}" presName="hierChild5" presStyleCnt="0"/>
      <dgm:spPr/>
    </dgm:pt>
    <dgm:pt modelId="{EFFC3911-C226-40C7-B86E-61A40F6D598F}" type="pres">
      <dgm:prSet presAssocID="{1AE3A56E-5AFA-4E60-9987-0E50FF2C34DB}" presName="Name37" presStyleLbl="parChTrans1D3" presStyleIdx="4" presStyleCnt="7"/>
      <dgm:spPr/>
    </dgm:pt>
    <dgm:pt modelId="{B1D07D0A-1BF3-43A1-A5FA-80792ECBB5B7}" type="pres">
      <dgm:prSet presAssocID="{F6CA67D4-3A6E-495A-93AD-3ADFF0079D44}" presName="hierRoot2" presStyleCnt="0">
        <dgm:presLayoutVars>
          <dgm:hierBranch val="init"/>
        </dgm:presLayoutVars>
      </dgm:prSet>
      <dgm:spPr/>
    </dgm:pt>
    <dgm:pt modelId="{6CFC0790-32BD-437E-AEBF-1345D04C55F3}" type="pres">
      <dgm:prSet presAssocID="{F6CA67D4-3A6E-495A-93AD-3ADFF0079D44}" presName="rootComposite" presStyleCnt="0"/>
      <dgm:spPr/>
    </dgm:pt>
    <dgm:pt modelId="{BD833876-9CDB-45BF-9D53-F795F2FEC08D}" type="pres">
      <dgm:prSet presAssocID="{F6CA67D4-3A6E-495A-93AD-3ADFF0079D44}" presName="rootText" presStyleLbl="node3" presStyleIdx="4" presStyleCnt="7">
        <dgm:presLayoutVars>
          <dgm:chPref val="3"/>
        </dgm:presLayoutVars>
      </dgm:prSet>
      <dgm:spPr/>
    </dgm:pt>
    <dgm:pt modelId="{5A8A3157-A724-44BF-A5C9-86FC37C15137}" type="pres">
      <dgm:prSet presAssocID="{F6CA67D4-3A6E-495A-93AD-3ADFF0079D44}" presName="rootConnector" presStyleLbl="node3" presStyleIdx="4" presStyleCnt="7"/>
      <dgm:spPr/>
    </dgm:pt>
    <dgm:pt modelId="{3F513BB2-EED9-46A7-B979-99E96CF4A436}" type="pres">
      <dgm:prSet presAssocID="{F6CA67D4-3A6E-495A-93AD-3ADFF0079D44}" presName="hierChild4" presStyleCnt="0"/>
      <dgm:spPr/>
    </dgm:pt>
    <dgm:pt modelId="{CAEB0A62-8B61-4784-B3B7-CA04A5B3C058}" type="pres">
      <dgm:prSet presAssocID="{F6CA67D4-3A6E-495A-93AD-3ADFF0079D44}" presName="hierChild5" presStyleCnt="0"/>
      <dgm:spPr/>
    </dgm:pt>
    <dgm:pt modelId="{4CEAA293-0741-474D-80B1-2CA33067B49C}" type="pres">
      <dgm:prSet presAssocID="{1A5D5E86-5E96-467D-8839-37D0DB9B5901}" presName="hierChild5" presStyleCnt="0"/>
      <dgm:spPr/>
    </dgm:pt>
    <dgm:pt modelId="{3B491CE0-4FDE-4A27-AAD2-D8BF11C121D3}" type="pres">
      <dgm:prSet presAssocID="{3220E4D0-A477-4225-8802-E689039F7E13}" presName="Name37" presStyleLbl="parChTrans1D2" presStyleIdx="3" presStyleCnt="4"/>
      <dgm:spPr/>
    </dgm:pt>
    <dgm:pt modelId="{386295D2-8506-408C-B359-005009162F07}" type="pres">
      <dgm:prSet presAssocID="{62E829E1-E742-43BF-B064-7CF78CC13B54}" presName="hierRoot2" presStyleCnt="0">
        <dgm:presLayoutVars>
          <dgm:hierBranch val="init"/>
        </dgm:presLayoutVars>
      </dgm:prSet>
      <dgm:spPr/>
    </dgm:pt>
    <dgm:pt modelId="{D02DD0B5-1DD2-4F5E-816D-981130770A08}" type="pres">
      <dgm:prSet presAssocID="{62E829E1-E742-43BF-B064-7CF78CC13B54}" presName="rootComposite" presStyleCnt="0"/>
      <dgm:spPr/>
    </dgm:pt>
    <dgm:pt modelId="{E3C63A3F-7C83-465B-AB9E-5F3E05675BDF}" type="pres">
      <dgm:prSet presAssocID="{62E829E1-E742-43BF-B064-7CF78CC13B54}" presName="rootText" presStyleLbl="node2" presStyleIdx="3" presStyleCnt="4">
        <dgm:presLayoutVars>
          <dgm:chPref val="3"/>
        </dgm:presLayoutVars>
      </dgm:prSet>
      <dgm:spPr/>
    </dgm:pt>
    <dgm:pt modelId="{97FFBDAA-592B-45EA-B7FD-FBF554BFF036}" type="pres">
      <dgm:prSet presAssocID="{62E829E1-E742-43BF-B064-7CF78CC13B54}" presName="rootConnector" presStyleLbl="node2" presStyleIdx="3" presStyleCnt="4"/>
      <dgm:spPr/>
    </dgm:pt>
    <dgm:pt modelId="{F2553088-7FCB-4D7F-9DB3-DDCB6ACBD8E7}" type="pres">
      <dgm:prSet presAssocID="{62E829E1-E742-43BF-B064-7CF78CC13B54}" presName="hierChild4" presStyleCnt="0"/>
      <dgm:spPr/>
    </dgm:pt>
    <dgm:pt modelId="{D92DCB8F-7C4D-493C-8212-3BA286DC4409}" type="pres">
      <dgm:prSet presAssocID="{918FDC81-31BD-4EB8-B6E2-F01FF5C20CEA}" presName="Name37" presStyleLbl="parChTrans1D3" presStyleIdx="5" presStyleCnt="7"/>
      <dgm:spPr/>
    </dgm:pt>
    <dgm:pt modelId="{37A1E103-1611-4AF1-B1CC-426F51351988}" type="pres">
      <dgm:prSet presAssocID="{56F0AA67-EC9F-456A-96A9-924C16FC3423}" presName="hierRoot2" presStyleCnt="0">
        <dgm:presLayoutVars>
          <dgm:hierBranch val="init"/>
        </dgm:presLayoutVars>
      </dgm:prSet>
      <dgm:spPr/>
    </dgm:pt>
    <dgm:pt modelId="{5BEB6CFC-4FDE-4AA0-97C7-B528EDBB7B0D}" type="pres">
      <dgm:prSet presAssocID="{56F0AA67-EC9F-456A-96A9-924C16FC3423}" presName="rootComposite" presStyleCnt="0"/>
      <dgm:spPr/>
    </dgm:pt>
    <dgm:pt modelId="{CFE06BAB-49BD-4CE2-A0A0-06F827843591}" type="pres">
      <dgm:prSet presAssocID="{56F0AA67-EC9F-456A-96A9-924C16FC3423}" presName="rootText" presStyleLbl="node3" presStyleIdx="5" presStyleCnt="7">
        <dgm:presLayoutVars>
          <dgm:chPref val="3"/>
        </dgm:presLayoutVars>
      </dgm:prSet>
      <dgm:spPr/>
    </dgm:pt>
    <dgm:pt modelId="{3B6A4F0A-DE0C-4BA2-99DC-72FCC1612D2D}" type="pres">
      <dgm:prSet presAssocID="{56F0AA67-EC9F-456A-96A9-924C16FC3423}" presName="rootConnector" presStyleLbl="node3" presStyleIdx="5" presStyleCnt="7"/>
      <dgm:spPr/>
    </dgm:pt>
    <dgm:pt modelId="{F000F6F8-ACBE-4EA4-807E-FE418BC524BA}" type="pres">
      <dgm:prSet presAssocID="{56F0AA67-EC9F-456A-96A9-924C16FC3423}" presName="hierChild4" presStyleCnt="0"/>
      <dgm:spPr/>
    </dgm:pt>
    <dgm:pt modelId="{BA50B461-E57B-475F-92FC-2485AD0F7949}" type="pres">
      <dgm:prSet presAssocID="{56F0AA67-EC9F-456A-96A9-924C16FC3423}" presName="hierChild5" presStyleCnt="0"/>
      <dgm:spPr/>
    </dgm:pt>
    <dgm:pt modelId="{52118EE1-8AA8-4BBC-A041-42768AA438DC}" type="pres">
      <dgm:prSet presAssocID="{3EB64C7D-5F74-4942-9E2A-D973D75F5806}" presName="Name37" presStyleLbl="parChTrans1D3" presStyleIdx="6" presStyleCnt="7"/>
      <dgm:spPr/>
    </dgm:pt>
    <dgm:pt modelId="{E5D768BA-CC05-47F0-813E-22AE28E1488D}" type="pres">
      <dgm:prSet presAssocID="{A31E9AD9-FD08-4F5D-94FD-974BAAF7B7F0}" presName="hierRoot2" presStyleCnt="0">
        <dgm:presLayoutVars>
          <dgm:hierBranch val="init"/>
        </dgm:presLayoutVars>
      </dgm:prSet>
      <dgm:spPr/>
    </dgm:pt>
    <dgm:pt modelId="{78F657C4-F6B4-475D-AA27-5378795E84AB}" type="pres">
      <dgm:prSet presAssocID="{A31E9AD9-FD08-4F5D-94FD-974BAAF7B7F0}" presName="rootComposite" presStyleCnt="0"/>
      <dgm:spPr/>
    </dgm:pt>
    <dgm:pt modelId="{B369FB6F-F23F-4ECA-8724-B3A6656E334B}" type="pres">
      <dgm:prSet presAssocID="{A31E9AD9-FD08-4F5D-94FD-974BAAF7B7F0}" presName="rootText" presStyleLbl="node3" presStyleIdx="6" presStyleCnt="7">
        <dgm:presLayoutVars>
          <dgm:chPref val="3"/>
        </dgm:presLayoutVars>
      </dgm:prSet>
      <dgm:spPr/>
    </dgm:pt>
    <dgm:pt modelId="{8C6ADDF1-02F7-4467-A5DD-D5A7216B023C}" type="pres">
      <dgm:prSet presAssocID="{A31E9AD9-FD08-4F5D-94FD-974BAAF7B7F0}" presName="rootConnector" presStyleLbl="node3" presStyleIdx="6" presStyleCnt="7"/>
      <dgm:spPr/>
    </dgm:pt>
    <dgm:pt modelId="{0F3A5FF6-1F51-408C-B3F8-F43B0FDBD14C}" type="pres">
      <dgm:prSet presAssocID="{A31E9AD9-FD08-4F5D-94FD-974BAAF7B7F0}" presName="hierChild4" presStyleCnt="0"/>
      <dgm:spPr/>
    </dgm:pt>
    <dgm:pt modelId="{29EC5B42-1E20-45AE-9E40-DAB2A9B52E64}" type="pres">
      <dgm:prSet presAssocID="{A31E9AD9-FD08-4F5D-94FD-974BAAF7B7F0}" presName="hierChild5" presStyleCnt="0"/>
      <dgm:spPr/>
    </dgm:pt>
    <dgm:pt modelId="{C7355CAE-D6CE-46A7-9FB4-37DCDC934A2D}" type="pres">
      <dgm:prSet presAssocID="{62E829E1-E742-43BF-B064-7CF78CC13B54}" presName="hierChild5" presStyleCnt="0"/>
      <dgm:spPr/>
    </dgm:pt>
    <dgm:pt modelId="{DBD0B392-0D81-4EA1-8E3B-1565B235E3DB}" type="pres">
      <dgm:prSet presAssocID="{3DC98F2A-3637-4108-B362-6D8464BB5EAC}" presName="hierChild3" presStyleCnt="0"/>
      <dgm:spPr/>
    </dgm:pt>
  </dgm:ptLst>
  <dgm:cxnLst>
    <dgm:cxn modelId="{F6A23802-4BAF-4E0B-A8AE-20C31F8FFBC9}" type="presOf" srcId="{3DC98F2A-3637-4108-B362-6D8464BB5EAC}" destId="{837C8950-A84E-4CDD-94BE-B9129881352E}" srcOrd="0" destOrd="0" presId="urn:microsoft.com/office/officeart/2005/8/layout/orgChart1"/>
    <dgm:cxn modelId="{71B28304-B67A-41F1-8339-839BDB8109FE}" type="presOf" srcId="{682B9A47-F1C4-4792-84F0-3CA63004CE48}" destId="{7D2A6A1A-A922-420F-BED8-4CD9A9B268FF}" srcOrd="0" destOrd="0" presId="urn:microsoft.com/office/officeart/2005/8/layout/orgChart1"/>
    <dgm:cxn modelId="{74392C05-12EC-4445-85AC-DDA9BDBCF17B}" type="presOf" srcId="{51421917-0238-4AD3-8678-6BF52B567B97}" destId="{E382E744-2DDD-430C-B178-65F849013383}" srcOrd="0" destOrd="0" presId="urn:microsoft.com/office/officeart/2005/8/layout/orgChart1"/>
    <dgm:cxn modelId="{2CC1D506-B66B-4C4C-BC35-4DCD4E1546EF}" srcId="{7F399CD8-D83D-466D-AD9F-D77BE0995173}" destId="{CDD1C33F-267D-403D-A9F9-727815EF298B}" srcOrd="0" destOrd="0" parTransId="{015D951E-D69C-4276-8F79-B11859F6BC20}" sibTransId="{F04E8A93-CB42-4005-83B8-F908DC4099A1}"/>
    <dgm:cxn modelId="{41D45309-3E3B-4322-A557-31B36BBD4D85}" type="presOf" srcId="{56F0AA67-EC9F-456A-96A9-924C16FC3423}" destId="{CFE06BAB-49BD-4CE2-A0A0-06F827843591}" srcOrd="0" destOrd="0" presId="urn:microsoft.com/office/officeart/2005/8/layout/orgChart1"/>
    <dgm:cxn modelId="{56896A09-71AA-48F4-98FC-F7D0C70E065A}" type="presOf" srcId="{62E829E1-E742-43BF-B064-7CF78CC13B54}" destId="{97FFBDAA-592B-45EA-B7FD-FBF554BFF036}" srcOrd="1" destOrd="0" presId="urn:microsoft.com/office/officeart/2005/8/layout/orgChart1"/>
    <dgm:cxn modelId="{1D81760A-FF80-47C2-939C-1DAE398BEF9D}" type="presOf" srcId="{7F399CD8-D83D-466D-AD9F-D77BE0995173}" destId="{966E9994-DE43-4F9A-ACFB-8677FB22FA9F}" srcOrd="1" destOrd="0" presId="urn:microsoft.com/office/officeart/2005/8/layout/orgChart1"/>
    <dgm:cxn modelId="{6816AB0C-D4A6-42CF-ABA5-B9099D486EAF}" type="presOf" srcId="{508BD583-1A73-4071-9312-F042A800A72E}" destId="{10BD4120-1CC1-48E5-B5BF-E0E9DF1243AC}" srcOrd="0" destOrd="0" presId="urn:microsoft.com/office/officeart/2005/8/layout/orgChart1"/>
    <dgm:cxn modelId="{42B33C12-4633-4BB1-B704-054ACB68B104}" type="presOf" srcId="{6CD60E9C-6920-4420-A797-31B99C3FA7C8}" destId="{94F26C40-B146-45F3-A5EF-4A6E29B21C0E}" srcOrd="0" destOrd="0" presId="urn:microsoft.com/office/officeart/2005/8/layout/orgChart1"/>
    <dgm:cxn modelId="{3653A414-C20C-4ADD-91A6-222F09670DAB}" type="presOf" srcId="{F6CA67D4-3A6E-495A-93AD-3ADFF0079D44}" destId="{5A8A3157-A724-44BF-A5C9-86FC37C15137}" srcOrd="1" destOrd="0" presId="urn:microsoft.com/office/officeart/2005/8/layout/orgChart1"/>
    <dgm:cxn modelId="{5644D21C-D08C-4AF9-B5E5-B7F257BA81CF}" type="presOf" srcId="{CDD1C33F-267D-403D-A9F9-727815EF298B}" destId="{12C76F1A-742E-4C74-A026-3AD6C15867A1}" srcOrd="0" destOrd="0" presId="urn:microsoft.com/office/officeart/2005/8/layout/orgChart1"/>
    <dgm:cxn modelId="{7E8AC220-5045-463A-A100-0EC2CE109FB2}" type="presOf" srcId="{A31E9AD9-FD08-4F5D-94FD-974BAAF7B7F0}" destId="{B369FB6F-F23F-4ECA-8724-B3A6656E334B}" srcOrd="0" destOrd="0" presId="urn:microsoft.com/office/officeart/2005/8/layout/orgChart1"/>
    <dgm:cxn modelId="{0E39FE21-CC79-4E5D-98C1-3287E0A9D586}" type="presOf" srcId="{8FC5199E-8A00-4ECB-995D-67857E45B64B}" destId="{62555953-8EDE-44AE-82F6-77EE89B05149}" srcOrd="0" destOrd="0" presId="urn:microsoft.com/office/officeart/2005/8/layout/orgChart1"/>
    <dgm:cxn modelId="{D8F70B2D-1B7C-462D-9A5A-AA839F32C32C}" srcId="{6959EA19-DBE4-467B-AC99-CAAC12702EFB}" destId="{3DC98F2A-3637-4108-B362-6D8464BB5EAC}" srcOrd="0" destOrd="0" parTransId="{D07CE8B1-7390-49C7-A545-09B4DBA0D604}" sibTransId="{F654139F-7976-4038-8514-D22D9F538BEF}"/>
    <dgm:cxn modelId="{6646D431-5AD5-478F-839D-E49F0BE4ADC8}" type="presOf" srcId="{6CD60E9C-6920-4420-A797-31B99C3FA7C8}" destId="{298B2D6A-FE16-4F67-9F2B-47090758169E}" srcOrd="1" destOrd="0" presId="urn:microsoft.com/office/officeart/2005/8/layout/orgChart1"/>
    <dgm:cxn modelId="{F5F0B33E-5A7B-4309-8B2F-E461B40EAC61}" type="presOf" srcId="{8FC5199E-8A00-4ECB-995D-67857E45B64B}" destId="{316A089B-40C5-4C05-BD0F-543E06A356C4}" srcOrd="1" destOrd="0" presId="urn:microsoft.com/office/officeart/2005/8/layout/orgChart1"/>
    <dgm:cxn modelId="{9ABCEB40-A095-4E21-890F-B2CDD32F3FAC}" type="presOf" srcId="{7F399CD8-D83D-466D-AD9F-D77BE0995173}" destId="{B3E52720-944F-4B61-AC75-19A7DCBE6DF1}" srcOrd="0" destOrd="0" presId="urn:microsoft.com/office/officeart/2005/8/layout/orgChart1"/>
    <dgm:cxn modelId="{048ED343-2D79-42DB-B384-C1CFB296ADA8}" type="presOf" srcId="{3EB64C7D-5F74-4942-9E2A-D973D75F5806}" destId="{52118EE1-8AA8-4BBC-A041-42768AA438DC}" srcOrd="0" destOrd="0" presId="urn:microsoft.com/office/officeart/2005/8/layout/orgChart1"/>
    <dgm:cxn modelId="{43C60148-1390-4768-A6F7-C1975AD25938}" type="presOf" srcId="{7F3184CE-E1E1-4CEC-A0E0-B2B689067405}" destId="{0A800FBC-3732-4CC9-96B4-B604ADF18ECC}" srcOrd="0" destOrd="0" presId="urn:microsoft.com/office/officeart/2005/8/layout/orgChart1"/>
    <dgm:cxn modelId="{3AC71149-0422-4C09-9F7B-A7061BB19E7A}" type="presOf" srcId="{BBB204D5-50F0-4B79-9F93-0285428B19BA}" destId="{22B26C1A-A351-43FE-90D1-11F827D6E572}" srcOrd="0" destOrd="0" presId="urn:microsoft.com/office/officeart/2005/8/layout/orgChart1"/>
    <dgm:cxn modelId="{746DBC4C-EE66-41BE-93A6-56CD8551CE5F}" type="presOf" srcId="{7F3184CE-E1E1-4CEC-A0E0-B2B689067405}" destId="{3D3DA17A-D579-4EE5-AA20-D89A52DDECB8}" srcOrd="1" destOrd="0" presId="urn:microsoft.com/office/officeart/2005/8/layout/orgChart1"/>
    <dgm:cxn modelId="{B6148B4E-FA84-4D80-B13C-DB3B0777024A}" type="presOf" srcId="{A31E9AD9-FD08-4F5D-94FD-974BAAF7B7F0}" destId="{8C6ADDF1-02F7-4467-A5DD-D5A7216B023C}" srcOrd="1" destOrd="0" presId="urn:microsoft.com/office/officeart/2005/8/layout/orgChart1"/>
    <dgm:cxn modelId="{0DC22960-E8A6-495E-9BF6-5AD0C169905D}" type="presOf" srcId="{1A5D5E86-5E96-467D-8839-37D0DB9B5901}" destId="{3FF9A4F6-2F45-4DF1-B06F-22CB0B9B619C}" srcOrd="0" destOrd="0" presId="urn:microsoft.com/office/officeart/2005/8/layout/orgChart1"/>
    <dgm:cxn modelId="{6DAF8265-DAD0-4099-9C8A-7226A57275E6}" srcId="{62E829E1-E742-43BF-B064-7CF78CC13B54}" destId="{A31E9AD9-FD08-4F5D-94FD-974BAAF7B7F0}" srcOrd="1" destOrd="0" parTransId="{3EB64C7D-5F74-4942-9E2A-D973D75F5806}" sibTransId="{B1C393FA-38B4-4571-81E9-6995C3FA8DF6}"/>
    <dgm:cxn modelId="{FD578667-5F9A-442C-9E53-98F662C45C4F}" srcId="{1A5D5E86-5E96-467D-8839-37D0DB9B5901}" destId="{7F3184CE-E1E1-4CEC-A0E0-B2B689067405}" srcOrd="1" destOrd="0" parTransId="{508BD583-1A73-4071-9312-F042A800A72E}" sibTransId="{9FAE6429-4F94-4D54-80E4-62C53FB4F6A4}"/>
    <dgm:cxn modelId="{3567E66D-FC67-4789-85F1-3407A2E93207}" type="presOf" srcId="{1AE3A56E-5AFA-4E60-9987-0E50FF2C34DB}" destId="{EFFC3911-C226-40C7-B86E-61A40F6D598F}" srcOrd="0" destOrd="0" presId="urn:microsoft.com/office/officeart/2005/8/layout/orgChart1"/>
    <dgm:cxn modelId="{CA6B826E-94D6-4F4A-9897-A051B32BC21E}" type="presOf" srcId="{56F0AA67-EC9F-456A-96A9-924C16FC3423}" destId="{3B6A4F0A-DE0C-4BA2-99DC-72FCC1612D2D}" srcOrd="1" destOrd="0" presId="urn:microsoft.com/office/officeart/2005/8/layout/orgChart1"/>
    <dgm:cxn modelId="{27B7F76E-9BC3-4591-A936-467653002F44}" type="presOf" srcId="{CDD1C33F-267D-403D-A9F9-727815EF298B}" destId="{63F42F9A-EA50-41AB-9B03-41BCD43D635C}" srcOrd="1" destOrd="0" presId="urn:microsoft.com/office/officeart/2005/8/layout/orgChart1"/>
    <dgm:cxn modelId="{FE9D6678-0B6C-465D-A84B-237976DFFF11}" srcId="{7F399CD8-D83D-466D-AD9F-D77BE0995173}" destId="{8FC5199E-8A00-4ECB-995D-67857E45B64B}" srcOrd="1" destOrd="0" parTransId="{51421917-0238-4AD3-8678-6BF52B567B97}" sibTransId="{E45A2BF5-29A8-4E36-A618-A6670D8B978A}"/>
    <dgm:cxn modelId="{BD36AB78-615C-4D65-B9BE-7540EFA21A97}" type="presOf" srcId="{015D951E-D69C-4276-8F79-B11859F6BC20}" destId="{0AD9A646-7FB3-4D62-B0D3-E7E33E72A593}" srcOrd="0" destOrd="0" presId="urn:microsoft.com/office/officeart/2005/8/layout/orgChart1"/>
    <dgm:cxn modelId="{7E824E86-6EFE-4EAD-9833-FEDAC0AC3B52}" srcId="{62E829E1-E742-43BF-B064-7CF78CC13B54}" destId="{56F0AA67-EC9F-456A-96A9-924C16FC3423}" srcOrd="0" destOrd="0" parTransId="{918FDC81-31BD-4EB8-B6E2-F01FF5C20CEA}" sibTransId="{D6307479-EDEF-432A-963B-78A2F112F737}"/>
    <dgm:cxn modelId="{0A40818B-4009-4D03-A1C4-21A317EADD34}" type="presOf" srcId="{6959EA19-DBE4-467B-AC99-CAAC12702EFB}" destId="{6ECAAA59-674A-4813-BA6B-37E3D166B7F1}" srcOrd="0" destOrd="0" presId="urn:microsoft.com/office/officeart/2005/8/layout/orgChart1"/>
    <dgm:cxn modelId="{79B6C98B-40A7-4CBD-803B-429423F72CB3}" srcId="{1A5D5E86-5E96-467D-8839-37D0DB9B5901}" destId="{F6CA67D4-3A6E-495A-93AD-3ADFF0079D44}" srcOrd="2" destOrd="0" parTransId="{1AE3A56E-5AFA-4E60-9987-0E50FF2C34DB}" sibTransId="{020C7E63-AF97-4BF6-8EEB-DD0173DABBB9}"/>
    <dgm:cxn modelId="{A5285791-E134-42B9-A02D-B6956063DCBA}" type="presOf" srcId="{2247EAB9-48E4-4870-AFFE-5134984FA8A0}" destId="{ED5E82B0-889A-466E-9EDC-E01C8FC3B7B4}" srcOrd="0" destOrd="0" presId="urn:microsoft.com/office/officeart/2005/8/layout/orgChart1"/>
    <dgm:cxn modelId="{B7F71194-B2C8-4133-9E2F-920EC6BAA1FF}" srcId="{3DC98F2A-3637-4108-B362-6D8464BB5EAC}" destId="{7F399CD8-D83D-466D-AD9F-D77BE0995173}" srcOrd="0" destOrd="0" parTransId="{29910301-A4F1-426A-ADF3-A2DAF34A12A2}" sibTransId="{631EC1EA-0AE4-441F-B612-CFA388E63724}"/>
    <dgm:cxn modelId="{911ECAA3-6105-4F83-A28F-1EA794FA71DF}" type="presOf" srcId="{62E829E1-E742-43BF-B064-7CF78CC13B54}" destId="{E3C63A3F-7C83-465B-AB9E-5F3E05675BDF}" srcOrd="0" destOrd="0" presId="urn:microsoft.com/office/officeart/2005/8/layout/orgChart1"/>
    <dgm:cxn modelId="{C8FCD1B0-F43C-4BA3-A80F-17FFC3A64A1E}" type="presOf" srcId="{1A5D5E86-5E96-467D-8839-37D0DB9B5901}" destId="{AEC353E9-FE1D-4FB7-91B7-0C6E86106085}" srcOrd="1" destOrd="0" presId="urn:microsoft.com/office/officeart/2005/8/layout/orgChart1"/>
    <dgm:cxn modelId="{F3B44FB6-096C-4369-81D6-78A46E73748D}" srcId="{3DC98F2A-3637-4108-B362-6D8464BB5EAC}" destId="{1A5D5E86-5E96-467D-8839-37D0DB9B5901}" srcOrd="2" destOrd="0" parTransId="{00C2F91C-CF26-44B8-9AEF-BB3E4033D581}" sibTransId="{65021614-BA1F-43F8-BFD7-A770278AEBE4}"/>
    <dgm:cxn modelId="{276286C9-7607-4EFB-A5FE-9960885B2C9F}" type="presOf" srcId="{F6CA67D4-3A6E-495A-93AD-3ADFF0079D44}" destId="{BD833876-9CDB-45BF-9D53-F795F2FEC08D}" srcOrd="0" destOrd="0" presId="urn:microsoft.com/office/officeart/2005/8/layout/orgChart1"/>
    <dgm:cxn modelId="{BCC555D2-C242-4B97-AC16-1A95E750325E}" type="presOf" srcId="{BBB204D5-50F0-4B79-9F93-0285428B19BA}" destId="{529B6269-5C63-4CB8-9D0C-6FEFBB2EF55B}" srcOrd="1" destOrd="0" presId="urn:microsoft.com/office/officeart/2005/8/layout/orgChart1"/>
    <dgm:cxn modelId="{9EB67DDB-B253-4855-9BA0-46744CE82A74}" type="presOf" srcId="{29910301-A4F1-426A-ADF3-A2DAF34A12A2}" destId="{B49147A0-A800-4E15-B37E-B02ED6191A36}" srcOrd="0" destOrd="0" presId="urn:microsoft.com/office/officeart/2005/8/layout/orgChart1"/>
    <dgm:cxn modelId="{65B77BDE-2D5F-4AD3-B591-AE7D9C1A4E27}" type="presOf" srcId="{918FDC81-31BD-4EB8-B6E2-F01FF5C20CEA}" destId="{D92DCB8F-7C4D-493C-8212-3BA286DC4409}" srcOrd="0" destOrd="0" presId="urn:microsoft.com/office/officeart/2005/8/layout/orgChart1"/>
    <dgm:cxn modelId="{353714E2-574F-4782-87E4-4FD2149601C5}" srcId="{1A5D5E86-5E96-467D-8839-37D0DB9B5901}" destId="{BBB204D5-50F0-4B79-9F93-0285428B19BA}" srcOrd="0" destOrd="0" parTransId="{2247EAB9-48E4-4870-AFFE-5134984FA8A0}" sibTransId="{22B5380A-0155-46BC-9A5E-24A8745E665D}"/>
    <dgm:cxn modelId="{7E8F00E3-887E-4D4D-A894-1D59F074CB74}" srcId="{3DC98F2A-3637-4108-B362-6D8464BB5EAC}" destId="{6CD60E9C-6920-4420-A797-31B99C3FA7C8}" srcOrd="1" destOrd="0" parTransId="{682B9A47-F1C4-4792-84F0-3CA63004CE48}" sibTransId="{B1A44C96-7D52-41A5-B19A-9E4F6A9D3E50}"/>
    <dgm:cxn modelId="{588A64E7-1630-4533-84A2-0A5FEB883C37}" type="presOf" srcId="{3DC98F2A-3637-4108-B362-6D8464BB5EAC}" destId="{93E07C4E-0BEC-4610-B170-4C652B076D5A}" srcOrd="1" destOrd="0" presId="urn:microsoft.com/office/officeart/2005/8/layout/orgChart1"/>
    <dgm:cxn modelId="{7428BBF6-77BA-4B12-A93F-F32D3849995B}" srcId="{3DC98F2A-3637-4108-B362-6D8464BB5EAC}" destId="{62E829E1-E742-43BF-B064-7CF78CC13B54}" srcOrd="3" destOrd="0" parTransId="{3220E4D0-A477-4225-8802-E689039F7E13}" sibTransId="{A4B5E774-9E8D-44DF-A667-DBA09CF3B608}"/>
    <dgm:cxn modelId="{030240FC-F0CD-4E26-936D-04E450B48D61}" type="presOf" srcId="{00C2F91C-CF26-44B8-9AEF-BB3E4033D581}" destId="{4F65F53B-FACB-40D6-B494-06A7F124D9A2}" srcOrd="0" destOrd="0" presId="urn:microsoft.com/office/officeart/2005/8/layout/orgChart1"/>
    <dgm:cxn modelId="{40F007FE-EF77-4538-83E2-BB2BC2308DA6}" type="presOf" srcId="{3220E4D0-A477-4225-8802-E689039F7E13}" destId="{3B491CE0-4FDE-4A27-AAD2-D8BF11C121D3}" srcOrd="0" destOrd="0" presId="urn:microsoft.com/office/officeart/2005/8/layout/orgChart1"/>
    <dgm:cxn modelId="{2D9FCDDC-ABB3-41FC-AE65-839EE84D9A50}" type="presParOf" srcId="{6ECAAA59-674A-4813-BA6B-37E3D166B7F1}" destId="{54A0A5A0-12C6-4EA9-9EFA-B6528643161D}" srcOrd="0" destOrd="0" presId="urn:microsoft.com/office/officeart/2005/8/layout/orgChart1"/>
    <dgm:cxn modelId="{98202CE4-5A94-4E57-9D4B-65EEF09DDD2A}" type="presParOf" srcId="{54A0A5A0-12C6-4EA9-9EFA-B6528643161D}" destId="{30761C0A-1525-400A-BBE7-C4FF724C6F28}" srcOrd="0" destOrd="0" presId="urn:microsoft.com/office/officeart/2005/8/layout/orgChart1"/>
    <dgm:cxn modelId="{E013E69A-D719-4C4E-8B20-59E27BC731D5}" type="presParOf" srcId="{30761C0A-1525-400A-BBE7-C4FF724C6F28}" destId="{837C8950-A84E-4CDD-94BE-B9129881352E}" srcOrd="0" destOrd="0" presId="urn:microsoft.com/office/officeart/2005/8/layout/orgChart1"/>
    <dgm:cxn modelId="{E50E9693-4367-462C-80D1-6B7440A0628A}" type="presParOf" srcId="{30761C0A-1525-400A-BBE7-C4FF724C6F28}" destId="{93E07C4E-0BEC-4610-B170-4C652B076D5A}" srcOrd="1" destOrd="0" presId="urn:microsoft.com/office/officeart/2005/8/layout/orgChart1"/>
    <dgm:cxn modelId="{61B994CC-5424-4398-A343-E9D08D5D1A2A}" type="presParOf" srcId="{54A0A5A0-12C6-4EA9-9EFA-B6528643161D}" destId="{76CB0B9D-1D7C-49FE-BA79-80E50DF7D077}" srcOrd="1" destOrd="0" presId="urn:microsoft.com/office/officeart/2005/8/layout/orgChart1"/>
    <dgm:cxn modelId="{C45603D1-1940-4368-A1DF-6578DB2BCFB1}" type="presParOf" srcId="{76CB0B9D-1D7C-49FE-BA79-80E50DF7D077}" destId="{B49147A0-A800-4E15-B37E-B02ED6191A36}" srcOrd="0" destOrd="0" presId="urn:microsoft.com/office/officeart/2005/8/layout/orgChart1"/>
    <dgm:cxn modelId="{7EF8B1EB-D0C6-4A86-B437-917C50DAB424}" type="presParOf" srcId="{76CB0B9D-1D7C-49FE-BA79-80E50DF7D077}" destId="{1D08E26A-7F9F-4CCE-9812-B9890BDEF29A}" srcOrd="1" destOrd="0" presId="urn:microsoft.com/office/officeart/2005/8/layout/orgChart1"/>
    <dgm:cxn modelId="{465A0C96-5A41-40C5-85F9-242F39FCC9EE}" type="presParOf" srcId="{1D08E26A-7F9F-4CCE-9812-B9890BDEF29A}" destId="{3D732907-59A3-4C8A-BEB0-9AF3937B2D20}" srcOrd="0" destOrd="0" presId="urn:microsoft.com/office/officeart/2005/8/layout/orgChart1"/>
    <dgm:cxn modelId="{47004F45-43D7-4F51-8874-A842B74D60E1}" type="presParOf" srcId="{3D732907-59A3-4C8A-BEB0-9AF3937B2D20}" destId="{B3E52720-944F-4B61-AC75-19A7DCBE6DF1}" srcOrd="0" destOrd="0" presId="urn:microsoft.com/office/officeart/2005/8/layout/orgChart1"/>
    <dgm:cxn modelId="{BC3EC8F6-26B6-4BD4-A1CE-9524FCB8D8F4}" type="presParOf" srcId="{3D732907-59A3-4C8A-BEB0-9AF3937B2D20}" destId="{966E9994-DE43-4F9A-ACFB-8677FB22FA9F}" srcOrd="1" destOrd="0" presId="urn:microsoft.com/office/officeart/2005/8/layout/orgChart1"/>
    <dgm:cxn modelId="{90115E82-27A8-4463-A537-092DB45420A1}" type="presParOf" srcId="{1D08E26A-7F9F-4CCE-9812-B9890BDEF29A}" destId="{93410762-C737-4265-A787-882AABA26728}" srcOrd="1" destOrd="0" presId="urn:microsoft.com/office/officeart/2005/8/layout/orgChart1"/>
    <dgm:cxn modelId="{7A856D05-E755-4C3E-83DF-054E11BBE91B}" type="presParOf" srcId="{93410762-C737-4265-A787-882AABA26728}" destId="{0AD9A646-7FB3-4D62-B0D3-E7E33E72A593}" srcOrd="0" destOrd="0" presId="urn:microsoft.com/office/officeart/2005/8/layout/orgChart1"/>
    <dgm:cxn modelId="{088A5AFC-8726-4F7E-9843-8391931A0268}" type="presParOf" srcId="{93410762-C737-4265-A787-882AABA26728}" destId="{C06A08E0-BAE7-47F7-982C-944C8B1EA020}" srcOrd="1" destOrd="0" presId="urn:microsoft.com/office/officeart/2005/8/layout/orgChart1"/>
    <dgm:cxn modelId="{49A3B4D8-DEBA-4DE4-8C29-FB6E276F2DEC}" type="presParOf" srcId="{C06A08E0-BAE7-47F7-982C-944C8B1EA020}" destId="{023BFBB0-BC04-41EB-BFA9-595A0288A6C9}" srcOrd="0" destOrd="0" presId="urn:microsoft.com/office/officeart/2005/8/layout/orgChart1"/>
    <dgm:cxn modelId="{F1E9015E-8767-4FAA-A321-46491B12A862}" type="presParOf" srcId="{023BFBB0-BC04-41EB-BFA9-595A0288A6C9}" destId="{12C76F1A-742E-4C74-A026-3AD6C15867A1}" srcOrd="0" destOrd="0" presId="urn:microsoft.com/office/officeart/2005/8/layout/orgChart1"/>
    <dgm:cxn modelId="{C049E1D7-3615-4BEA-A675-AC9E989BAA87}" type="presParOf" srcId="{023BFBB0-BC04-41EB-BFA9-595A0288A6C9}" destId="{63F42F9A-EA50-41AB-9B03-41BCD43D635C}" srcOrd="1" destOrd="0" presId="urn:microsoft.com/office/officeart/2005/8/layout/orgChart1"/>
    <dgm:cxn modelId="{41160B2D-C584-474A-9C9B-D4D331D8AB28}" type="presParOf" srcId="{C06A08E0-BAE7-47F7-982C-944C8B1EA020}" destId="{77521B0A-4883-423E-B00C-009ADA8D2B2B}" srcOrd="1" destOrd="0" presId="urn:microsoft.com/office/officeart/2005/8/layout/orgChart1"/>
    <dgm:cxn modelId="{A23A7F42-2AEB-44D1-9E10-467225A27ADD}" type="presParOf" srcId="{C06A08E0-BAE7-47F7-982C-944C8B1EA020}" destId="{BA96648E-9E7B-41DB-A059-0FD4A19BA71C}" srcOrd="2" destOrd="0" presId="urn:microsoft.com/office/officeart/2005/8/layout/orgChart1"/>
    <dgm:cxn modelId="{62B1957A-D7B4-4418-80BE-720FB7012B47}" type="presParOf" srcId="{93410762-C737-4265-A787-882AABA26728}" destId="{E382E744-2DDD-430C-B178-65F849013383}" srcOrd="2" destOrd="0" presId="urn:microsoft.com/office/officeart/2005/8/layout/orgChart1"/>
    <dgm:cxn modelId="{DB38485E-4A3D-4C66-8378-62CC5A2A37A6}" type="presParOf" srcId="{93410762-C737-4265-A787-882AABA26728}" destId="{DE389920-2875-4397-B580-9FC87C86ADC9}" srcOrd="3" destOrd="0" presId="urn:microsoft.com/office/officeart/2005/8/layout/orgChart1"/>
    <dgm:cxn modelId="{5117C0FA-495C-42FB-9633-AC29A8356C08}" type="presParOf" srcId="{DE389920-2875-4397-B580-9FC87C86ADC9}" destId="{486623CA-B3D2-4ABD-9B1A-0465B712D7BC}" srcOrd="0" destOrd="0" presId="urn:microsoft.com/office/officeart/2005/8/layout/orgChart1"/>
    <dgm:cxn modelId="{13A97ACB-18BC-4930-9817-6C9617E4DF3C}" type="presParOf" srcId="{486623CA-B3D2-4ABD-9B1A-0465B712D7BC}" destId="{62555953-8EDE-44AE-82F6-77EE89B05149}" srcOrd="0" destOrd="0" presId="urn:microsoft.com/office/officeart/2005/8/layout/orgChart1"/>
    <dgm:cxn modelId="{6EDAAF3D-5D87-4FF6-BA01-6320FF0C21F4}" type="presParOf" srcId="{486623CA-B3D2-4ABD-9B1A-0465B712D7BC}" destId="{316A089B-40C5-4C05-BD0F-543E06A356C4}" srcOrd="1" destOrd="0" presId="urn:microsoft.com/office/officeart/2005/8/layout/orgChart1"/>
    <dgm:cxn modelId="{BE3DF931-C2ED-427A-A565-0B62EB17DDFF}" type="presParOf" srcId="{DE389920-2875-4397-B580-9FC87C86ADC9}" destId="{4E70AB89-5232-414F-A147-C1C609DCB098}" srcOrd="1" destOrd="0" presId="urn:microsoft.com/office/officeart/2005/8/layout/orgChart1"/>
    <dgm:cxn modelId="{B7747942-674C-47FE-AB68-B7128C9CE0CA}" type="presParOf" srcId="{DE389920-2875-4397-B580-9FC87C86ADC9}" destId="{D0B9D75A-752C-483A-8D7D-40966C02BAF1}" srcOrd="2" destOrd="0" presId="urn:microsoft.com/office/officeart/2005/8/layout/orgChart1"/>
    <dgm:cxn modelId="{4CF1DA45-887C-4FE5-94CB-0C7E4329C292}" type="presParOf" srcId="{1D08E26A-7F9F-4CCE-9812-B9890BDEF29A}" destId="{67F55074-A0E1-4BDB-B195-727B63679803}" srcOrd="2" destOrd="0" presId="urn:microsoft.com/office/officeart/2005/8/layout/orgChart1"/>
    <dgm:cxn modelId="{5875068D-45F8-4C19-B9EB-2E0E78B62ED6}" type="presParOf" srcId="{76CB0B9D-1D7C-49FE-BA79-80E50DF7D077}" destId="{7D2A6A1A-A922-420F-BED8-4CD9A9B268FF}" srcOrd="2" destOrd="0" presId="urn:microsoft.com/office/officeart/2005/8/layout/orgChart1"/>
    <dgm:cxn modelId="{2B3C5342-B7BA-47CA-98F5-27D9028B5E0A}" type="presParOf" srcId="{76CB0B9D-1D7C-49FE-BA79-80E50DF7D077}" destId="{067AFE62-6DBA-413C-9093-28516A1B41C4}" srcOrd="3" destOrd="0" presId="urn:microsoft.com/office/officeart/2005/8/layout/orgChart1"/>
    <dgm:cxn modelId="{8D568C23-7DE1-42EF-882D-B9A85236D959}" type="presParOf" srcId="{067AFE62-6DBA-413C-9093-28516A1B41C4}" destId="{FB2B5843-106C-42B6-8AB5-F1E1BC892E45}" srcOrd="0" destOrd="0" presId="urn:microsoft.com/office/officeart/2005/8/layout/orgChart1"/>
    <dgm:cxn modelId="{1A640522-5633-455C-8BE3-710E3F4FFDEF}" type="presParOf" srcId="{FB2B5843-106C-42B6-8AB5-F1E1BC892E45}" destId="{94F26C40-B146-45F3-A5EF-4A6E29B21C0E}" srcOrd="0" destOrd="0" presId="urn:microsoft.com/office/officeart/2005/8/layout/orgChart1"/>
    <dgm:cxn modelId="{ADA73026-79DC-4AA7-A4AE-DE8A7C6E5B25}" type="presParOf" srcId="{FB2B5843-106C-42B6-8AB5-F1E1BC892E45}" destId="{298B2D6A-FE16-4F67-9F2B-47090758169E}" srcOrd="1" destOrd="0" presId="urn:microsoft.com/office/officeart/2005/8/layout/orgChart1"/>
    <dgm:cxn modelId="{77B396F2-9E33-441E-9C4F-EB3072141120}" type="presParOf" srcId="{067AFE62-6DBA-413C-9093-28516A1B41C4}" destId="{AD3ECECA-09E1-421C-9667-81A7CCE611C6}" srcOrd="1" destOrd="0" presId="urn:microsoft.com/office/officeart/2005/8/layout/orgChart1"/>
    <dgm:cxn modelId="{B14E5500-739A-4C21-BF34-B07329C1DB75}" type="presParOf" srcId="{067AFE62-6DBA-413C-9093-28516A1B41C4}" destId="{82123B0E-4D04-45BB-92CB-4C303FA68BE9}" srcOrd="2" destOrd="0" presId="urn:microsoft.com/office/officeart/2005/8/layout/orgChart1"/>
    <dgm:cxn modelId="{2A99415E-DA8C-4534-BBD2-418EED45EB8B}" type="presParOf" srcId="{76CB0B9D-1D7C-49FE-BA79-80E50DF7D077}" destId="{4F65F53B-FACB-40D6-B494-06A7F124D9A2}" srcOrd="4" destOrd="0" presId="urn:microsoft.com/office/officeart/2005/8/layout/orgChart1"/>
    <dgm:cxn modelId="{1BB0BC44-F341-4DFB-93EF-FE41A66F1BD7}" type="presParOf" srcId="{76CB0B9D-1D7C-49FE-BA79-80E50DF7D077}" destId="{9614EC6C-56A2-4FB1-B0C0-9260C1E9CE85}" srcOrd="5" destOrd="0" presId="urn:microsoft.com/office/officeart/2005/8/layout/orgChart1"/>
    <dgm:cxn modelId="{D710B62F-4CBB-4D12-B9B7-A17CEC89AB6A}" type="presParOf" srcId="{9614EC6C-56A2-4FB1-B0C0-9260C1E9CE85}" destId="{12682427-CD97-4DEE-BCDA-0D493D80029D}" srcOrd="0" destOrd="0" presId="urn:microsoft.com/office/officeart/2005/8/layout/orgChart1"/>
    <dgm:cxn modelId="{C530C4AA-D720-4824-888A-03758BA9E6D9}" type="presParOf" srcId="{12682427-CD97-4DEE-BCDA-0D493D80029D}" destId="{3FF9A4F6-2F45-4DF1-B06F-22CB0B9B619C}" srcOrd="0" destOrd="0" presId="urn:microsoft.com/office/officeart/2005/8/layout/orgChart1"/>
    <dgm:cxn modelId="{3EB3507B-E7B4-491A-8B58-22A19F61D57C}" type="presParOf" srcId="{12682427-CD97-4DEE-BCDA-0D493D80029D}" destId="{AEC353E9-FE1D-4FB7-91B7-0C6E86106085}" srcOrd="1" destOrd="0" presId="urn:microsoft.com/office/officeart/2005/8/layout/orgChart1"/>
    <dgm:cxn modelId="{6E43A18E-D171-4D25-A428-B66AD0F8D4BD}" type="presParOf" srcId="{9614EC6C-56A2-4FB1-B0C0-9260C1E9CE85}" destId="{D3D8AF57-4608-4A8C-884A-87EBD2D68BBA}" srcOrd="1" destOrd="0" presId="urn:microsoft.com/office/officeart/2005/8/layout/orgChart1"/>
    <dgm:cxn modelId="{87C525BE-B949-4B20-901C-792C4CEDFAA0}" type="presParOf" srcId="{D3D8AF57-4608-4A8C-884A-87EBD2D68BBA}" destId="{ED5E82B0-889A-466E-9EDC-E01C8FC3B7B4}" srcOrd="0" destOrd="0" presId="urn:microsoft.com/office/officeart/2005/8/layout/orgChart1"/>
    <dgm:cxn modelId="{008DCF45-4A99-4786-831E-12972736B792}" type="presParOf" srcId="{D3D8AF57-4608-4A8C-884A-87EBD2D68BBA}" destId="{69FCC87F-7A51-45EC-975B-2A496720B6BA}" srcOrd="1" destOrd="0" presId="urn:microsoft.com/office/officeart/2005/8/layout/orgChart1"/>
    <dgm:cxn modelId="{99187E5E-C750-45E1-BB27-F5CFBBA65EB2}" type="presParOf" srcId="{69FCC87F-7A51-45EC-975B-2A496720B6BA}" destId="{0EA3129D-64D4-4487-97FA-E6984FB85DDE}" srcOrd="0" destOrd="0" presId="urn:microsoft.com/office/officeart/2005/8/layout/orgChart1"/>
    <dgm:cxn modelId="{36A48D97-014E-41F6-A8F7-5621246214A6}" type="presParOf" srcId="{0EA3129D-64D4-4487-97FA-E6984FB85DDE}" destId="{22B26C1A-A351-43FE-90D1-11F827D6E572}" srcOrd="0" destOrd="0" presId="urn:microsoft.com/office/officeart/2005/8/layout/orgChart1"/>
    <dgm:cxn modelId="{9C304640-4C0E-4FAC-9CB7-E7B589AD7CD3}" type="presParOf" srcId="{0EA3129D-64D4-4487-97FA-E6984FB85DDE}" destId="{529B6269-5C63-4CB8-9D0C-6FEFBB2EF55B}" srcOrd="1" destOrd="0" presId="urn:microsoft.com/office/officeart/2005/8/layout/orgChart1"/>
    <dgm:cxn modelId="{853A06D4-DF5D-4E83-82BF-5A580F4F207B}" type="presParOf" srcId="{69FCC87F-7A51-45EC-975B-2A496720B6BA}" destId="{09B08BC8-32B5-4E63-B0BC-BC9CAD279FA9}" srcOrd="1" destOrd="0" presId="urn:microsoft.com/office/officeart/2005/8/layout/orgChart1"/>
    <dgm:cxn modelId="{B4FB62C3-2FF8-4B01-ADA2-8520EDBECE52}" type="presParOf" srcId="{69FCC87F-7A51-45EC-975B-2A496720B6BA}" destId="{49B2C96E-5DE5-4747-9023-544D84330E2C}" srcOrd="2" destOrd="0" presId="urn:microsoft.com/office/officeart/2005/8/layout/orgChart1"/>
    <dgm:cxn modelId="{3B9653FC-B7E5-40CA-AB82-594D9358F6C8}" type="presParOf" srcId="{D3D8AF57-4608-4A8C-884A-87EBD2D68BBA}" destId="{10BD4120-1CC1-48E5-B5BF-E0E9DF1243AC}" srcOrd="2" destOrd="0" presId="urn:microsoft.com/office/officeart/2005/8/layout/orgChart1"/>
    <dgm:cxn modelId="{A8259630-2E76-48D2-9B45-8C2AFE48DF67}" type="presParOf" srcId="{D3D8AF57-4608-4A8C-884A-87EBD2D68BBA}" destId="{CE1032FE-F076-43B8-ABB2-9BD005E3F9B9}" srcOrd="3" destOrd="0" presId="urn:microsoft.com/office/officeart/2005/8/layout/orgChart1"/>
    <dgm:cxn modelId="{C458F8F2-19CF-4965-97F2-D4C18B48FA0F}" type="presParOf" srcId="{CE1032FE-F076-43B8-ABB2-9BD005E3F9B9}" destId="{28B44354-7015-434D-8B8E-FC2CD248A499}" srcOrd="0" destOrd="0" presId="urn:microsoft.com/office/officeart/2005/8/layout/orgChart1"/>
    <dgm:cxn modelId="{30365DF7-D0F7-44CE-8E16-1FA2257A3CC0}" type="presParOf" srcId="{28B44354-7015-434D-8B8E-FC2CD248A499}" destId="{0A800FBC-3732-4CC9-96B4-B604ADF18ECC}" srcOrd="0" destOrd="0" presId="urn:microsoft.com/office/officeart/2005/8/layout/orgChart1"/>
    <dgm:cxn modelId="{C1AE5E46-31FD-4BBE-8CCF-5395CAD05B38}" type="presParOf" srcId="{28B44354-7015-434D-8B8E-FC2CD248A499}" destId="{3D3DA17A-D579-4EE5-AA20-D89A52DDECB8}" srcOrd="1" destOrd="0" presId="urn:microsoft.com/office/officeart/2005/8/layout/orgChart1"/>
    <dgm:cxn modelId="{4837EF14-F038-4918-B636-32277EB0FE73}" type="presParOf" srcId="{CE1032FE-F076-43B8-ABB2-9BD005E3F9B9}" destId="{A49A02F9-A006-45C8-B190-008667AB6228}" srcOrd="1" destOrd="0" presId="urn:microsoft.com/office/officeart/2005/8/layout/orgChart1"/>
    <dgm:cxn modelId="{17D28097-4182-4970-A0CA-D258B3FF9ADD}" type="presParOf" srcId="{CE1032FE-F076-43B8-ABB2-9BD005E3F9B9}" destId="{FCAD7D7A-979E-4348-99B4-56B899CCFDE4}" srcOrd="2" destOrd="0" presId="urn:microsoft.com/office/officeart/2005/8/layout/orgChart1"/>
    <dgm:cxn modelId="{37DB4ABC-657E-41F3-8597-536FC2CACF75}" type="presParOf" srcId="{D3D8AF57-4608-4A8C-884A-87EBD2D68BBA}" destId="{EFFC3911-C226-40C7-B86E-61A40F6D598F}" srcOrd="4" destOrd="0" presId="urn:microsoft.com/office/officeart/2005/8/layout/orgChart1"/>
    <dgm:cxn modelId="{AFA537FF-9D3F-44C7-B234-4BCFB34A253D}" type="presParOf" srcId="{D3D8AF57-4608-4A8C-884A-87EBD2D68BBA}" destId="{B1D07D0A-1BF3-43A1-A5FA-80792ECBB5B7}" srcOrd="5" destOrd="0" presId="urn:microsoft.com/office/officeart/2005/8/layout/orgChart1"/>
    <dgm:cxn modelId="{FF9ABE5B-3B7C-4D04-83AE-47F0029CC19E}" type="presParOf" srcId="{B1D07D0A-1BF3-43A1-A5FA-80792ECBB5B7}" destId="{6CFC0790-32BD-437E-AEBF-1345D04C55F3}" srcOrd="0" destOrd="0" presId="urn:microsoft.com/office/officeart/2005/8/layout/orgChart1"/>
    <dgm:cxn modelId="{142946D6-24C8-4D44-900B-37818163A8C4}" type="presParOf" srcId="{6CFC0790-32BD-437E-AEBF-1345D04C55F3}" destId="{BD833876-9CDB-45BF-9D53-F795F2FEC08D}" srcOrd="0" destOrd="0" presId="urn:microsoft.com/office/officeart/2005/8/layout/orgChart1"/>
    <dgm:cxn modelId="{A6F3E283-A6D7-46BA-B1F7-8A9FF023E75B}" type="presParOf" srcId="{6CFC0790-32BD-437E-AEBF-1345D04C55F3}" destId="{5A8A3157-A724-44BF-A5C9-86FC37C15137}" srcOrd="1" destOrd="0" presId="urn:microsoft.com/office/officeart/2005/8/layout/orgChart1"/>
    <dgm:cxn modelId="{7018A657-0BE9-4EBD-81CF-8AAE262D1C5F}" type="presParOf" srcId="{B1D07D0A-1BF3-43A1-A5FA-80792ECBB5B7}" destId="{3F513BB2-EED9-46A7-B979-99E96CF4A436}" srcOrd="1" destOrd="0" presId="urn:microsoft.com/office/officeart/2005/8/layout/orgChart1"/>
    <dgm:cxn modelId="{42E2F50B-9BA9-4FC8-B033-4584199D46B2}" type="presParOf" srcId="{B1D07D0A-1BF3-43A1-A5FA-80792ECBB5B7}" destId="{CAEB0A62-8B61-4784-B3B7-CA04A5B3C058}" srcOrd="2" destOrd="0" presId="urn:microsoft.com/office/officeart/2005/8/layout/orgChart1"/>
    <dgm:cxn modelId="{364CE801-B80D-4A80-85D8-E98059965051}" type="presParOf" srcId="{9614EC6C-56A2-4FB1-B0C0-9260C1E9CE85}" destId="{4CEAA293-0741-474D-80B1-2CA33067B49C}" srcOrd="2" destOrd="0" presId="urn:microsoft.com/office/officeart/2005/8/layout/orgChart1"/>
    <dgm:cxn modelId="{5E73CAB6-28C4-4975-99B5-1DA1F6D52776}" type="presParOf" srcId="{76CB0B9D-1D7C-49FE-BA79-80E50DF7D077}" destId="{3B491CE0-4FDE-4A27-AAD2-D8BF11C121D3}" srcOrd="6" destOrd="0" presId="urn:microsoft.com/office/officeart/2005/8/layout/orgChart1"/>
    <dgm:cxn modelId="{4141C0F7-BF2F-454E-ADE1-29F0EABAE8BE}" type="presParOf" srcId="{76CB0B9D-1D7C-49FE-BA79-80E50DF7D077}" destId="{386295D2-8506-408C-B359-005009162F07}" srcOrd="7" destOrd="0" presId="urn:microsoft.com/office/officeart/2005/8/layout/orgChart1"/>
    <dgm:cxn modelId="{AA5198D8-386D-4135-B7B9-A43FAE996EC3}" type="presParOf" srcId="{386295D2-8506-408C-B359-005009162F07}" destId="{D02DD0B5-1DD2-4F5E-816D-981130770A08}" srcOrd="0" destOrd="0" presId="urn:microsoft.com/office/officeart/2005/8/layout/orgChart1"/>
    <dgm:cxn modelId="{96A973B3-3BF6-4C0C-9DF2-05682DF8A7ED}" type="presParOf" srcId="{D02DD0B5-1DD2-4F5E-816D-981130770A08}" destId="{E3C63A3F-7C83-465B-AB9E-5F3E05675BDF}" srcOrd="0" destOrd="0" presId="urn:microsoft.com/office/officeart/2005/8/layout/orgChart1"/>
    <dgm:cxn modelId="{07949277-6AE8-41E1-961C-E86A93253F2D}" type="presParOf" srcId="{D02DD0B5-1DD2-4F5E-816D-981130770A08}" destId="{97FFBDAA-592B-45EA-B7FD-FBF554BFF036}" srcOrd="1" destOrd="0" presId="urn:microsoft.com/office/officeart/2005/8/layout/orgChart1"/>
    <dgm:cxn modelId="{CBF1D89D-740D-4E5E-8C0F-292757B4EB62}" type="presParOf" srcId="{386295D2-8506-408C-B359-005009162F07}" destId="{F2553088-7FCB-4D7F-9DB3-DDCB6ACBD8E7}" srcOrd="1" destOrd="0" presId="urn:microsoft.com/office/officeart/2005/8/layout/orgChart1"/>
    <dgm:cxn modelId="{D4675C2A-5616-4A92-8A4E-FF4D1F2C57FE}" type="presParOf" srcId="{F2553088-7FCB-4D7F-9DB3-DDCB6ACBD8E7}" destId="{D92DCB8F-7C4D-493C-8212-3BA286DC4409}" srcOrd="0" destOrd="0" presId="urn:microsoft.com/office/officeart/2005/8/layout/orgChart1"/>
    <dgm:cxn modelId="{9D5C2177-D252-4949-A300-13AB659982B9}" type="presParOf" srcId="{F2553088-7FCB-4D7F-9DB3-DDCB6ACBD8E7}" destId="{37A1E103-1611-4AF1-B1CC-426F51351988}" srcOrd="1" destOrd="0" presId="urn:microsoft.com/office/officeart/2005/8/layout/orgChart1"/>
    <dgm:cxn modelId="{C4EC1F1B-4B44-461B-8AEF-2C3759D24BDC}" type="presParOf" srcId="{37A1E103-1611-4AF1-B1CC-426F51351988}" destId="{5BEB6CFC-4FDE-4AA0-97C7-B528EDBB7B0D}" srcOrd="0" destOrd="0" presId="urn:microsoft.com/office/officeart/2005/8/layout/orgChart1"/>
    <dgm:cxn modelId="{5EB35B8D-B1F1-487A-8871-57175588CB45}" type="presParOf" srcId="{5BEB6CFC-4FDE-4AA0-97C7-B528EDBB7B0D}" destId="{CFE06BAB-49BD-4CE2-A0A0-06F827843591}" srcOrd="0" destOrd="0" presId="urn:microsoft.com/office/officeart/2005/8/layout/orgChart1"/>
    <dgm:cxn modelId="{11854248-5815-4EF4-A02B-5732CF6F9481}" type="presParOf" srcId="{5BEB6CFC-4FDE-4AA0-97C7-B528EDBB7B0D}" destId="{3B6A4F0A-DE0C-4BA2-99DC-72FCC1612D2D}" srcOrd="1" destOrd="0" presId="urn:microsoft.com/office/officeart/2005/8/layout/orgChart1"/>
    <dgm:cxn modelId="{39F0CBB0-3D92-4286-88B1-42451C8A3491}" type="presParOf" srcId="{37A1E103-1611-4AF1-B1CC-426F51351988}" destId="{F000F6F8-ACBE-4EA4-807E-FE418BC524BA}" srcOrd="1" destOrd="0" presId="urn:microsoft.com/office/officeart/2005/8/layout/orgChart1"/>
    <dgm:cxn modelId="{3EAD09BA-024B-4B88-BAB3-987F1EDF17C4}" type="presParOf" srcId="{37A1E103-1611-4AF1-B1CC-426F51351988}" destId="{BA50B461-E57B-475F-92FC-2485AD0F7949}" srcOrd="2" destOrd="0" presId="urn:microsoft.com/office/officeart/2005/8/layout/orgChart1"/>
    <dgm:cxn modelId="{CAD945FC-9EBD-4A2C-9FB0-F113BEDBC77C}" type="presParOf" srcId="{F2553088-7FCB-4D7F-9DB3-DDCB6ACBD8E7}" destId="{52118EE1-8AA8-4BBC-A041-42768AA438DC}" srcOrd="2" destOrd="0" presId="urn:microsoft.com/office/officeart/2005/8/layout/orgChart1"/>
    <dgm:cxn modelId="{08A80749-B50C-4DA8-BD78-32A0733FCE43}" type="presParOf" srcId="{F2553088-7FCB-4D7F-9DB3-DDCB6ACBD8E7}" destId="{E5D768BA-CC05-47F0-813E-22AE28E1488D}" srcOrd="3" destOrd="0" presId="urn:microsoft.com/office/officeart/2005/8/layout/orgChart1"/>
    <dgm:cxn modelId="{A9FEBE48-3A9C-44B4-BF63-50E5A1A7927B}" type="presParOf" srcId="{E5D768BA-CC05-47F0-813E-22AE28E1488D}" destId="{78F657C4-F6B4-475D-AA27-5378795E84AB}" srcOrd="0" destOrd="0" presId="urn:microsoft.com/office/officeart/2005/8/layout/orgChart1"/>
    <dgm:cxn modelId="{8BD86ED5-3B23-426C-B6A4-CB75D79A1672}" type="presParOf" srcId="{78F657C4-F6B4-475D-AA27-5378795E84AB}" destId="{B369FB6F-F23F-4ECA-8724-B3A6656E334B}" srcOrd="0" destOrd="0" presId="urn:microsoft.com/office/officeart/2005/8/layout/orgChart1"/>
    <dgm:cxn modelId="{2A04FAAB-46EB-4D52-B358-C6D436DBF004}" type="presParOf" srcId="{78F657C4-F6B4-475D-AA27-5378795E84AB}" destId="{8C6ADDF1-02F7-4467-A5DD-D5A7216B023C}" srcOrd="1" destOrd="0" presId="urn:microsoft.com/office/officeart/2005/8/layout/orgChart1"/>
    <dgm:cxn modelId="{D566AA03-5278-43B6-8BCE-B44E028ADE8C}" type="presParOf" srcId="{E5D768BA-CC05-47F0-813E-22AE28E1488D}" destId="{0F3A5FF6-1F51-408C-B3F8-F43B0FDBD14C}" srcOrd="1" destOrd="0" presId="urn:microsoft.com/office/officeart/2005/8/layout/orgChart1"/>
    <dgm:cxn modelId="{B074F4E3-558C-4371-9D75-29D59B1FD6BC}" type="presParOf" srcId="{E5D768BA-CC05-47F0-813E-22AE28E1488D}" destId="{29EC5B42-1E20-45AE-9E40-DAB2A9B52E64}" srcOrd="2" destOrd="0" presId="urn:microsoft.com/office/officeart/2005/8/layout/orgChart1"/>
    <dgm:cxn modelId="{C515F677-9112-4D97-B8DE-B71EE9F7EC80}" type="presParOf" srcId="{386295D2-8506-408C-B359-005009162F07}" destId="{C7355CAE-D6CE-46A7-9FB4-37DCDC934A2D}" srcOrd="2" destOrd="0" presId="urn:microsoft.com/office/officeart/2005/8/layout/orgChart1"/>
    <dgm:cxn modelId="{DD33D4BE-899A-4674-A957-F16AB5AB0878}" type="presParOf" srcId="{54A0A5A0-12C6-4EA9-9EFA-B6528643161D}" destId="{DBD0B392-0D81-4EA1-8E3B-1565B235E3DB}" srcOrd="2" destOrd="0" presId="urn:microsoft.com/office/officeart/2005/8/layout/orgChar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959EA19-DBE4-467B-AC99-CAAC12702E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491CD72-DBDC-44A8-9C96-7FACDB6C284E}">
      <dgm:prSet phldrT="[Text]"/>
      <dgm:spPr/>
      <dgm:t>
        <a:bodyPr/>
        <a:lstStyle/>
        <a:p>
          <a:r>
            <a:rPr lang="en-US" dirty="0"/>
            <a:t>Clustering and Mixture Modeling (CMM)</a:t>
          </a:r>
        </a:p>
      </dgm:t>
    </dgm:pt>
    <dgm:pt modelId="{4E0BC62A-4306-4CB9-87D7-E542B027120A}" type="parTrans" cxnId="{F8C60A97-AC89-47EA-A536-8086F809982F}">
      <dgm:prSet/>
      <dgm:spPr/>
      <dgm:t>
        <a:bodyPr/>
        <a:lstStyle/>
        <a:p>
          <a:endParaRPr lang="en-US"/>
        </a:p>
      </dgm:t>
    </dgm:pt>
    <dgm:pt modelId="{7E8500AD-BE89-4496-97CD-1A6C40CF2910}" type="sibTrans" cxnId="{F8C60A97-AC89-47EA-A536-8086F809982F}">
      <dgm:prSet/>
      <dgm:spPr/>
      <dgm:t>
        <a:bodyPr/>
        <a:lstStyle/>
        <a:p>
          <a:endParaRPr lang="en-US"/>
        </a:p>
      </dgm:t>
    </dgm:pt>
    <dgm:pt modelId="{8885C9AC-7CC7-4189-8026-152C895775AB}">
      <dgm:prSet phldrT="[Text]"/>
      <dgm:spPr/>
      <dgm:t>
        <a:bodyPr/>
        <a:lstStyle/>
        <a:p>
          <a:r>
            <a:rPr lang="en-US" dirty="0"/>
            <a:t>Matrix Factorization and Dimensionality Reduction (MFDR)</a:t>
          </a:r>
        </a:p>
      </dgm:t>
    </dgm:pt>
    <dgm:pt modelId="{A4D8DB68-D9D1-410B-8599-6FE08A56AB3E}" type="parTrans" cxnId="{F8F00353-0D1A-49CC-B736-903E208885D9}">
      <dgm:prSet/>
      <dgm:spPr/>
      <dgm:t>
        <a:bodyPr/>
        <a:lstStyle/>
        <a:p>
          <a:endParaRPr lang="en-US"/>
        </a:p>
      </dgm:t>
    </dgm:pt>
    <dgm:pt modelId="{45CA51C0-F2B6-4BDC-B47B-DEB03322C9C2}" type="sibTrans" cxnId="{F8F00353-0D1A-49CC-B736-903E208885D9}">
      <dgm:prSet/>
      <dgm:spPr/>
      <dgm:t>
        <a:bodyPr/>
        <a:lstStyle/>
        <a:p>
          <a:endParaRPr lang="en-US"/>
        </a:p>
      </dgm:t>
    </dgm:pt>
    <dgm:pt modelId="{A31E9AD9-FD08-4F5D-94FD-974BAAF7B7F0}">
      <dgm:prSet phldrT="[Text]" custT="1"/>
      <dgm:spPr/>
      <dgm:t>
        <a:bodyPr/>
        <a:lstStyle/>
        <a:p>
          <a:r>
            <a:rPr lang="en-US" sz="1600" b="1" dirty="0">
              <a:solidFill>
                <a:schemeClr val="accent2"/>
              </a:solidFill>
            </a:rPr>
            <a:t>Unsupervised</a:t>
          </a:r>
          <a:endParaRPr lang="en-US" sz="1200" b="1" dirty="0">
            <a:solidFill>
              <a:schemeClr val="accent2"/>
            </a:solidFill>
          </a:endParaRPr>
        </a:p>
      </dgm:t>
    </dgm:pt>
    <dgm:pt modelId="{3EB64C7D-5F74-4942-9E2A-D973D75F5806}" type="parTrans" cxnId="{6DAF8265-DAD0-4099-9C8A-7226A57275E6}">
      <dgm:prSet/>
      <dgm:spPr/>
      <dgm:t>
        <a:bodyPr/>
        <a:lstStyle/>
        <a:p>
          <a:endParaRPr lang="en-US"/>
        </a:p>
      </dgm:t>
    </dgm:pt>
    <dgm:pt modelId="{B1C393FA-38B4-4571-81E9-6995C3FA8DF6}" type="sibTrans" cxnId="{6DAF8265-DAD0-4099-9C8A-7226A57275E6}">
      <dgm:prSet/>
      <dgm:spPr/>
      <dgm:t>
        <a:bodyPr/>
        <a:lstStyle/>
        <a:p>
          <a:endParaRPr lang="en-US"/>
        </a:p>
      </dgm:t>
    </dgm:pt>
    <dgm:pt modelId="{7E425262-47FF-4DF1-B372-71C783689A0B}" type="pres">
      <dgm:prSet presAssocID="{6959EA19-DBE4-467B-AC99-CAAC12702EFB}" presName="hierChild1" presStyleCnt="0">
        <dgm:presLayoutVars>
          <dgm:orgChart val="1"/>
          <dgm:chPref val="1"/>
          <dgm:dir/>
          <dgm:animOne val="branch"/>
          <dgm:animLvl val="lvl"/>
          <dgm:resizeHandles/>
        </dgm:presLayoutVars>
      </dgm:prSet>
      <dgm:spPr/>
    </dgm:pt>
    <dgm:pt modelId="{E0F83FB9-CAE5-4429-AE77-507DAD8E6644}" type="pres">
      <dgm:prSet presAssocID="{A31E9AD9-FD08-4F5D-94FD-974BAAF7B7F0}" presName="hierRoot1" presStyleCnt="0">
        <dgm:presLayoutVars>
          <dgm:hierBranch val="init"/>
        </dgm:presLayoutVars>
      </dgm:prSet>
      <dgm:spPr/>
    </dgm:pt>
    <dgm:pt modelId="{EF8AF8AA-D072-4291-95D0-97E6D4BEBFB5}" type="pres">
      <dgm:prSet presAssocID="{A31E9AD9-FD08-4F5D-94FD-974BAAF7B7F0}" presName="rootComposite1" presStyleCnt="0"/>
      <dgm:spPr/>
    </dgm:pt>
    <dgm:pt modelId="{0AC11FA1-CAB1-489C-AB1A-2A95ABAF3E64}" type="pres">
      <dgm:prSet presAssocID="{A31E9AD9-FD08-4F5D-94FD-974BAAF7B7F0}" presName="rootText1" presStyleLbl="node0" presStyleIdx="0" presStyleCnt="1">
        <dgm:presLayoutVars>
          <dgm:chPref val="3"/>
        </dgm:presLayoutVars>
      </dgm:prSet>
      <dgm:spPr/>
    </dgm:pt>
    <dgm:pt modelId="{067DF337-93D5-4FE9-B34F-E3B632F79C46}" type="pres">
      <dgm:prSet presAssocID="{A31E9AD9-FD08-4F5D-94FD-974BAAF7B7F0}" presName="rootConnector1" presStyleLbl="node1" presStyleIdx="0" presStyleCnt="0"/>
      <dgm:spPr/>
    </dgm:pt>
    <dgm:pt modelId="{610C0DDB-181D-4389-8898-4EF4BA9E78EC}" type="pres">
      <dgm:prSet presAssocID="{A31E9AD9-FD08-4F5D-94FD-974BAAF7B7F0}" presName="hierChild2" presStyleCnt="0"/>
      <dgm:spPr/>
    </dgm:pt>
    <dgm:pt modelId="{22DF9B16-7A37-4842-9242-130D92EC1743}" type="pres">
      <dgm:prSet presAssocID="{4E0BC62A-4306-4CB9-87D7-E542B027120A}" presName="Name37" presStyleLbl="parChTrans1D2" presStyleIdx="0" presStyleCnt="2"/>
      <dgm:spPr/>
    </dgm:pt>
    <dgm:pt modelId="{14B8AADE-4BFD-4230-A7BE-668B0E964BBD}" type="pres">
      <dgm:prSet presAssocID="{3491CD72-DBDC-44A8-9C96-7FACDB6C284E}" presName="hierRoot2" presStyleCnt="0">
        <dgm:presLayoutVars>
          <dgm:hierBranch val="init"/>
        </dgm:presLayoutVars>
      </dgm:prSet>
      <dgm:spPr/>
    </dgm:pt>
    <dgm:pt modelId="{F059E840-9EF7-466D-BB98-BA392EC7E731}" type="pres">
      <dgm:prSet presAssocID="{3491CD72-DBDC-44A8-9C96-7FACDB6C284E}" presName="rootComposite" presStyleCnt="0"/>
      <dgm:spPr/>
    </dgm:pt>
    <dgm:pt modelId="{91796723-ADEA-4166-B1B2-3E3F27048F6E}" type="pres">
      <dgm:prSet presAssocID="{3491CD72-DBDC-44A8-9C96-7FACDB6C284E}" presName="rootText" presStyleLbl="node2" presStyleIdx="0" presStyleCnt="2">
        <dgm:presLayoutVars>
          <dgm:chPref val="3"/>
        </dgm:presLayoutVars>
      </dgm:prSet>
      <dgm:spPr/>
    </dgm:pt>
    <dgm:pt modelId="{A6048A81-9DE3-444F-BCF8-1A7177A718A1}" type="pres">
      <dgm:prSet presAssocID="{3491CD72-DBDC-44A8-9C96-7FACDB6C284E}" presName="rootConnector" presStyleLbl="node2" presStyleIdx="0" presStyleCnt="2"/>
      <dgm:spPr/>
    </dgm:pt>
    <dgm:pt modelId="{23A129C5-8B81-4F83-A6B3-E7544ED5FAE4}" type="pres">
      <dgm:prSet presAssocID="{3491CD72-DBDC-44A8-9C96-7FACDB6C284E}" presName="hierChild4" presStyleCnt="0"/>
      <dgm:spPr/>
    </dgm:pt>
    <dgm:pt modelId="{669B25D5-AC3A-4043-926A-5C5BC2BE23F8}" type="pres">
      <dgm:prSet presAssocID="{3491CD72-DBDC-44A8-9C96-7FACDB6C284E}" presName="hierChild5" presStyleCnt="0"/>
      <dgm:spPr/>
    </dgm:pt>
    <dgm:pt modelId="{9845937F-223F-4B81-AF99-33BD9620A10E}" type="pres">
      <dgm:prSet presAssocID="{A4D8DB68-D9D1-410B-8599-6FE08A56AB3E}" presName="Name37" presStyleLbl="parChTrans1D2" presStyleIdx="1" presStyleCnt="2"/>
      <dgm:spPr/>
    </dgm:pt>
    <dgm:pt modelId="{D984D8BF-7107-4813-B272-E04A3B64A457}" type="pres">
      <dgm:prSet presAssocID="{8885C9AC-7CC7-4189-8026-152C895775AB}" presName="hierRoot2" presStyleCnt="0">
        <dgm:presLayoutVars>
          <dgm:hierBranch val="init"/>
        </dgm:presLayoutVars>
      </dgm:prSet>
      <dgm:spPr/>
    </dgm:pt>
    <dgm:pt modelId="{4808AC8B-9E72-43DC-8F7B-EF0D5BFEA342}" type="pres">
      <dgm:prSet presAssocID="{8885C9AC-7CC7-4189-8026-152C895775AB}" presName="rootComposite" presStyleCnt="0"/>
      <dgm:spPr/>
    </dgm:pt>
    <dgm:pt modelId="{3FBF5EA2-4F82-484C-B99C-EB3C9D8662B7}" type="pres">
      <dgm:prSet presAssocID="{8885C9AC-7CC7-4189-8026-152C895775AB}" presName="rootText" presStyleLbl="node2" presStyleIdx="1" presStyleCnt="2">
        <dgm:presLayoutVars>
          <dgm:chPref val="3"/>
        </dgm:presLayoutVars>
      </dgm:prSet>
      <dgm:spPr/>
    </dgm:pt>
    <dgm:pt modelId="{BE4AB8EB-BE53-4841-A16B-BAE7123A8328}" type="pres">
      <dgm:prSet presAssocID="{8885C9AC-7CC7-4189-8026-152C895775AB}" presName="rootConnector" presStyleLbl="node2" presStyleIdx="1" presStyleCnt="2"/>
      <dgm:spPr/>
    </dgm:pt>
    <dgm:pt modelId="{45BA0346-7FE5-46B2-B9A5-FE386A5A5AA8}" type="pres">
      <dgm:prSet presAssocID="{8885C9AC-7CC7-4189-8026-152C895775AB}" presName="hierChild4" presStyleCnt="0"/>
      <dgm:spPr/>
    </dgm:pt>
    <dgm:pt modelId="{42188F4F-D58D-46AD-A5D4-4F3F3A581A4C}" type="pres">
      <dgm:prSet presAssocID="{8885C9AC-7CC7-4189-8026-152C895775AB}" presName="hierChild5" presStyleCnt="0"/>
      <dgm:spPr/>
    </dgm:pt>
    <dgm:pt modelId="{5EC2611F-6115-4EE8-99DD-D21145A8A356}" type="pres">
      <dgm:prSet presAssocID="{A31E9AD9-FD08-4F5D-94FD-974BAAF7B7F0}" presName="hierChild3" presStyleCnt="0"/>
      <dgm:spPr/>
    </dgm:pt>
  </dgm:ptLst>
  <dgm:cxnLst>
    <dgm:cxn modelId="{4EE2BD1E-F050-4767-AB01-5BA37A05827A}" type="presOf" srcId="{8885C9AC-7CC7-4189-8026-152C895775AB}" destId="{BE4AB8EB-BE53-4841-A16B-BAE7123A8328}" srcOrd="1" destOrd="0" presId="urn:microsoft.com/office/officeart/2005/8/layout/orgChart1"/>
    <dgm:cxn modelId="{B800C328-EF61-41C1-B67D-5E195369FF1D}" type="presOf" srcId="{A31E9AD9-FD08-4F5D-94FD-974BAAF7B7F0}" destId="{0AC11FA1-CAB1-489C-AB1A-2A95ABAF3E64}" srcOrd="0" destOrd="0" presId="urn:microsoft.com/office/officeart/2005/8/layout/orgChart1"/>
    <dgm:cxn modelId="{F8F00353-0D1A-49CC-B736-903E208885D9}" srcId="{A31E9AD9-FD08-4F5D-94FD-974BAAF7B7F0}" destId="{8885C9AC-7CC7-4189-8026-152C895775AB}" srcOrd="1" destOrd="0" parTransId="{A4D8DB68-D9D1-410B-8599-6FE08A56AB3E}" sibTransId="{45CA51C0-F2B6-4BDC-B47B-DEB03322C9C2}"/>
    <dgm:cxn modelId="{29DDDC63-F40B-452C-97C3-5C5A3DFBD49B}" type="presOf" srcId="{3491CD72-DBDC-44A8-9C96-7FACDB6C284E}" destId="{91796723-ADEA-4166-B1B2-3E3F27048F6E}" srcOrd="0" destOrd="0" presId="urn:microsoft.com/office/officeart/2005/8/layout/orgChart1"/>
    <dgm:cxn modelId="{6DAF8265-DAD0-4099-9C8A-7226A57275E6}" srcId="{6959EA19-DBE4-467B-AC99-CAAC12702EFB}" destId="{A31E9AD9-FD08-4F5D-94FD-974BAAF7B7F0}" srcOrd="0" destOrd="0" parTransId="{3EB64C7D-5F74-4942-9E2A-D973D75F5806}" sibTransId="{B1C393FA-38B4-4571-81E9-6995C3FA8DF6}"/>
    <dgm:cxn modelId="{A3E28F79-3893-4368-B318-E6F44BA686F6}" type="presOf" srcId="{A31E9AD9-FD08-4F5D-94FD-974BAAF7B7F0}" destId="{067DF337-93D5-4FE9-B34F-E3B632F79C46}" srcOrd="1" destOrd="0" presId="urn:microsoft.com/office/officeart/2005/8/layout/orgChart1"/>
    <dgm:cxn modelId="{71511F83-02F6-4C2F-BDD5-159275D2085A}" type="presOf" srcId="{6959EA19-DBE4-467B-AC99-CAAC12702EFB}" destId="{7E425262-47FF-4DF1-B372-71C783689A0B}" srcOrd="0" destOrd="0" presId="urn:microsoft.com/office/officeart/2005/8/layout/orgChart1"/>
    <dgm:cxn modelId="{F8C60A97-AC89-47EA-A536-8086F809982F}" srcId="{A31E9AD9-FD08-4F5D-94FD-974BAAF7B7F0}" destId="{3491CD72-DBDC-44A8-9C96-7FACDB6C284E}" srcOrd="0" destOrd="0" parTransId="{4E0BC62A-4306-4CB9-87D7-E542B027120A}" sibTransId="{7E8500AD-BE89-4496-97CD-1A6C40CF2910}"/>
    <dgm:cxn modelId="{44A1ABB3-7BF2-4FB0-A833-48C827ED7F27}" type="presOf" srcId="{8885C9AC-7CC7-4189-8026-152C895775AB}" destId="{3FBF5EA2-4F82-484C-B99C-EB3C9D8662B7}" srcOrd="0" destOrd="0" presId="urn:microsoft.com/office/officeart/2005/8/layout/orgChart1"/>
    <dgm:cxn modelId="{96E691C5-A65A-49A0-9A37-B75FED801727}" type="presOf" srcId="{A4D8DB68-D9D1-410B-8599-6FE08A56AB3E}" destId="{9845937F-223F-4B81-AF99-33BD9620A10E}" srcOrd="0" destOrd="0" presId="urn:microsoft.com/office/officeart/2005/8/layout/orgChart1"/>
    <dgm:cxn modelId="{FEA1A8E1-4208-4981-818A-11F20D0FBD8D}" type="presOf" srcId="{4E0BC62A-4306-4CB9-87D7-E542B027120A}" destId="{22DF9B16-7A37-4842-9242-130D92EC1743}" srcOrd="0" destOrd="0" presId="urn:microsoft.com/office/officeart/2005/8/layout/orgChart1"/>
    <dgm:cxn modelId="{D081CFE4-3D2F-408A-B16B-2AD336377727}" type="presOf" srcId="{3491CD72-DBDC-44A8-9C96-7FACDB6C284E}" destId="{A6048A81-9DE3-444F-BCF8-1A7177A718A1}" srcOrd="1" destOrd="0" presId="urn:microsoft.com/office/officeart/2005/8/layout/orgChart1"/>
    <dgm:cxn modelId="{BDE017F1-DB7D-4CD0-A64B-A76C2FE737BA}" type="presParOf" srcId="{7E425262-47FF-4DF1-B372-71C783689A0B}" destId="{E0F83FB9-CAE5-4429-AE77-507DAD8E6644}" srcOrd="0" destOrd="0" presId="urn:microsoft.com/office/officeart/2005/8/layout/orgChart1"/>
    <dgm:cxn modelId="{EBBC8E38-AF4B-4BC0-B420-C05AC33F2259}" type="presParOf" srcId="{E0F83FB9-CAE5-4429-AE77-507DAD8E6644}" destId="{EF8AF8AA-D072-4291-95D0-97E6D4BEBFB5}" srcOrd="0" destOrd="0" presId="urn:microsoft.com/office/officeart/2005/8/layout/orgChart1"/>
    <dgm:cxn modelId="{AB86D8E0-12BB-43F8-A8FF-77488201832A}" type="presParOf" srcId="{EF8AF8AA-D072-4291-95D0-97E6D4BEBFB5}" destId="{0AC11FA1-CAB1-489C-AB1A-2A95ABAF3E64}" srcOrd="0" destOrd="0" presId="urn:microsoft.com/office/officeart/2005/8/layout/orgChart1"/>
    <dgm:cxn modelId="{20E6BAD8-8D06-4586-B22D-0A2D38B08FDC}" type="presParOf" srcId="{EF8AF8AA-D072-4291-95D0-97E6D4BEBFB5}" destId="{067DF337-93D5-4FE9-B34F-E3B632F79C46}" srcOrd="1" destOrd="0" presId="urn:microsoft.com/office/officeart/2005/8/layout/orgChart1"/>
    <dgm:cxn modelId="{E869BDA7-2999-4DE1-A2BC-73C63E3CB3EF}" type="presParOf" srcId="{E0F83FB9-CAE5-4429-AE77-507DAD8E6644}" destId="{610C0DDB-181D-4389-8898-4EF4BA9E78EC}" srcOrd="1" destOrd="0" presId="urn:microsoft.com/office/officeart/2005/8/layout/orgChart1"/>
    <dgm:cxn modelId="{BA1EA528-7980-4F11-ACB6-50ACEA912DA4}" type="presParOf" srcId="{610C0DDB-181D-4389-8898-4EF4BA9E78EC}" destId="{22DF9B16-7A37-4842-9242-130D92EC1743}" srcOrd="0" destOrd="0" presId="urn:microsoft.com/office/officeart/2005/8/layout/orgChart1"/>
    <dgm:cxn modelId="{D81E04A7-4A0C-4C74-8A2A-EE52EC19AB26}" type="presParOf" srcId="{610C0DDB-181D-4389-8898-4EF4BA9E78EC}" destId="{14B8AADE-4BFD-4230-A7BE-668B0E964BBD}" srcOrd="1" destOrd="0" presId="urn:microsoft.com/office/officeart/2005/8/layout/orgChart1"/>
    <dgm:cxn modelId="{38C12598-D7BB-47FD-93AB-55776042FADC}" type="presParOf" srcId="{14B8AADE-4BFD-4230-A7BE-668B0E964BBD}" destId="{F059E840-9EF7-466D-BB98-BA392EC7E731}" srcOrd="0" destOrd="0" presId="urn:microsoft.com/office/officeart/2005/8/layout/orgChart1"/>
    <dgm:cxn modelId="{247AA448-692B-4BEE-8075-23E0D2F246B4}" type="presParOf" srcId="{F059E840-9EF7-466D-BB98-BA392EC7E731}" destId="{91796723-ADEA-4166-B1B2-3E3F27048F6E}" srcOrd="0" destOrd="0" presId="urn:microsoft.com/office/officeart/2005/8/layout/orgChart1"/>
    <dgm:cxn modelId="{750DE9D6-5AAF-4506-A9AB-A0239263D39F}" type="presParOf" srcId="{F059E840-9EF7-466D-BB98-BA392EC7E731}" destId="{A6048A81-9DE3-444F-BCF8-1A7177A718A1}" srcOrd="1" destOrd="0" presId="urn:microsoft.com/office/officeart/2005/8/layout/orgChart1"/>
    <dgm:cxn modelId="{23DE5557-571D-4A8A-862F-8B387656412B}" type="presParOf" srcId="{14B8AADE-4BFD-4230-A7BE-668B0E964BBD}" destId="{23A129C5-8B81-4F83-A6B3-E7544ED5FAE4}" srcOrd="1" destOrd="0" presId="urn:microsoft.com/office/officeart/2005/8/layout/orgChart1"/>
    <dgm:cxn modelId="{5E8A9CD5-533F-4AAD-BF10-AE5E0E8AE190}" type="presParOf" srcId="{14B8AADE-4BFD-4230-A7BE-668B0E964BBD}" destId="{669B25D5-AC3A-4043-926A-5C5BC2BE23F8}" srcOrd="2" destOrd="0" presId="urn:microsoft.com/office/officeart/2005/8/layout/orgChart1"/>
    <dgm:cxn modelId="{470BAF5B-1633-4ED6-9710-3F4FD2969738}" type="presParOf" srcId="{610C0DDB-181D-4389-8898-4EF4BA9E78EC}" destId="{9845937F-223F-4B81-AF99-33BD9620A10E}" srcOrd="2" destOrd="0" presId="urn:microsoft.com/office/officeart/2005/8/layout/orgChart1"/>
    <dgm:cxn modelId="{85DD51AC-6265-4224-80DE-56AE100068AD}" type="presParOf" srcId="{610C0DDB-181D-4389-8898-4EF4BA9E78EC}" destId="{D984D8BF-7107-4813-B272-E04A3B64A457}" srcOrd="3" destOrd="0" presId="urn:microsoft.com/office/officeart/2005/8/layout/orgChart1"/>
    <dgm:cxn modelId="{08F0FE04-22B8-434B-9758-108DFC916A6D}" type="presParOf" srcId="{D984D8BF-7107-4813-B272-E04A3B64A457}" destId="{4808AC8B-9E72-43DC-8F7B-EF0D5BFEA342}" srcOrd="0" destOrd="0" presId="urn:microsoft.com/office/officeart/2005/8/layout/orgChart1"/>
    <dgm:cxn modelId="{84383C9E-8C71-47A7-81D8-E7FE8BB36A16}" type="presParOf" srcId="{4808AC8B-9E72-43DC-8F7B-EF0D5BFEA342}" destId="{3FBF5EA2-4F82-484C-B99C-EB3C9D8662B7}" srcOrd="0" destOrd="0" presId="urn:microsoft.com/office/officeart/2005/8/layout/orgChart1"/>
    <dgm:cxn modelId="{025432E0-91D0-48B0-BEFA-72D00E7564F2}" type="presParOf" srcId="{4808AC8B-9E72-43DC-8F7B-EF0D5BFEA342}" destId="{BE4AB8EB-BE53-4841-A16B-BAE7123A8328}" srcOrd="1" destOrd="0" presId="urn:microsoft.com/office/officeart/2005/8/layout/orgChart1"/>
    <dgm:cxn modelId="{C1F3BF47-B30D-4482-AEF6-D3CD98EA074D}" type="presParOf" srcId="{D984D8BF-7107-4813-B272-E04A3B64A457}" destId="{45BA0346-7FE5-46B2-B9A5-FE386A5A5AA8}" srcOrd="1" destOrd="0" presId="urn:microsoft.com/office/officeart/2005/8/layout/orgChart1"/>
    <dgm:cxn modelId="{80173356-0381-41A4-9FD8-54B83D639A8B}" type="presParOf" srcId="{D984D8BF-7107-4813-B272-E04A3B64A457}" destId="{42188F4F-D58D-46AD-A5D4-4F3F3A581A4C}" srcOrd="2" destOrd="0" presId="urn:microsoft.com/office/officeart/2005/8/layout/orgChart1"/>
    <dgm:cxn modelId="{1E474189-A643-4945-8E03-062AD680D0A4}" type="presParOf" srcId="{E0F83FB9-CAE5-4429-AE77-507DAD8E6644}" destId="{5EC2611F-6115-4EE8-99DD-D21145A8A356}" srcOrd="2" destOrd="0" presId="urn:microsoft.com/office/officeart/2005/8/layout/orgChart1"/>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59EA19-DBE4-467B-AC99-CAAC12702EFB}"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US"/>
        </a:p>
      </dgm:t>
    </dgm:pt>
    <dgm:pt modelId="{3491CD72-DBDC-44A8-9C96-7FACDB6C284E}">
      <dgm:prSet phldrT="[Text]"/>
      <dgm:spPr/>
      <dgm:t>
        <a:bodyPr/>
        <a:lstStyle/>
        <a:p>
          <a:r>
            <a:rPr lang="en-US" dirty="0"/>
            <a:t>Parallel and Distributed ML (PDML)</a:t>
          </a:r>
        </a:p>
      </dgm:t>
    </dgm:pt>
    <dgm:pt modelId="{4E0BC62A-4306-4CB9-87D7-E542B027120A}" type="parTrans" cxnId="{F8C60A97-AC89-47EA-A536-8086F809982F}">
      <dgm:prSet/>
      <dgm:spPr/>
      <dgm:t>
        <a:bodyPr/>
        <a:lstStyle/>
        <a:p>
          <a:endParaRPr lang="en-US"/>
        </a:p>
      </dgm:t>
    </dgm:pt>
    <dgm:pt modelId="{7E8500AD-BE89-4496-97CD-1A6C40CF2910}" type="sibTrans" cxnId="{F8C60A97-AC89-47EA-A536-8086F809982F}">
      <dgm:prSet/>
      <dgm:spPr/>
      <dgm:t>
        <a:bodyPr/>
        <a:lstStyle/>
        <a:p>
          <a:endParaRPr lang="en-US"/>
        </a:p>
      </dgm:t>
    </dgm:pt>
    <dgm:pt modelId="{A31E9AD9-FD08-4F5D-94FD-974BAAF7B7F0}">
      <dgm:prSet phldrT="[Text]"/>
      <dgm:spPr/>
      <dgm:t>
        <a:bodyPr/>
        <a:lstStyle/>
        <a:p>
          <a:r>
            <a:rPr lang="en-US" b="1" dirty="0" err="1">
              <a:solidFill>
                <a:schemeClr val="accent2"/>
              </a:solidFill>
            </a:rPr>
            <a:t>Productionization</a:t>
          </a:r>
          <a:endParaRPr lang="en-US" b="1" dirty="0">
            <a:solidFill>
              <a:schemeClr val="accent2"/>
            </a:solidFill>
          </a:endParaRPr>
        </a:p>
      </dgm:t>
    </dgm:pt>
    <dgm:pt modelId="{3EB64C7D-5F74-4942-9E2A-D973D75F5806}" type="parTrans" cxnId="{6DAF8265-DAD0-4099-9C8A-7226A57275E6}">
      <dgm:prSet/>
      <dgm:spPr/>
      <dgm:t>
        <a:bodyPr/>
        <a:lstStyle/>
        <a:p>
          <a:endParaRPr lang="en-US"/>
        </a:p>
      </dgm:t>
    </dgm:pt>
    <dgm:pt modelId="{B1C393FA-38B4-4571-81E9-6995C3FA8DF6}" type="sibTrans" cxnId="{6DAF8265-DAD0-4099-9C8A-7226A57275E6}">
      <dgm:prSet/>
      <dgm:spPr/>
      <dgm:t>
        <a:bodyPr/>
        <a:lstStyle/>
        <a:p>
          <a:endParaRPr lang="en-US"/>
        </a:p>
      </dgm:t>
    </dgm:pt>
    <dgm:pt modelId="{7E425262-47FF-4DF1-B372-71C783689A0B}" type="pres">
      <dgm:prSet presAssocID="{6959EA19-DBE4-467B-AC99-CAAC12702EFB}" presName="hierChild1" presStyleCnt="0">
        <dgm:presLayoutVars>
          <dgm:orgChart val="1"/>
          <dgm:chPref val="1"/>
          <dgm:dir/>
          <dgm:animOne val="branch"/>
          <dgm:animLvl val="lvl"/>
          <dgm:resizeHandles/>
        </dgm:presLayoutVars>
      </dgm:prSet>
      <dgm:spPr/>
    </dgm:pt>
    <dgm:pt modelId="{E0F83FB9-CAE5-4429-AE77-507DAD8E6644}" type="pres">
      <dgm:prSet presAssocID="{A31E9AD9-FD08-4F5D-94FD-974BAAF7B7F0}" presName="hierRoot1" presStyleCnt="0">
        <dgm:presLayoutVars>
          <dgm:hierBranch val="init"/>
        </dgm:presLayoutVars>
      </dgm:prSet>
      <dgm:spPr/>
    </dgm:pt>
    <dgm:pt modelId="{EF8AF8AA-D072-4291-95D0-97E6D4BEBFB5}" type="pres">
      <dgm:prSet presAssocID="{A31E9AD9-FD08-4F5D-94FD-974BAAF7B7F0}" presName="rootComposite1" presStyleCnt="0"/>
      <dgm:spPr/>
    </dgm:pt>
    <dgm:pt modelId="{0AC11FA1-CAB1-489C-AB1A-2A95ABAF3E64}" type="pres">
      <dgm:prSet presAssocID="{A31E9AD9-FD08-4F5D-94FD-974BAAF7B7F0}" presName="rootText1" presStyleLbl="node0" presStyleIdx="0" presStyleCnt="1">
        <dgm:presLayoutVars>
          <dgm:chPref val="3"/>
        </dgm:presLayoutVars>
      </dgm:prSet>
      <dgm:spPr/>
    </dgm:pt>
    <dgm:pt modelId="{067DF337-93D5-4FE9-B34F-E3B632F79C46}" type="pres">
      <dgm:prSet presAssocID="{A31E9AD9-FD08-4F5D-94FD-974BAAF7B7F0}" presName="rootConnector1" presStyleLbl="node1" presStyleIdx="0" presStyleCnt="0"/>
      <dgm:spPr/>
    </dgm:pt>
    <dgm:pt modelId="{610C0DDB-181D-4389-8898-4EF4BA9E78EC}" type="pres">
      <dgm:prSet presAssocID="{A31E9AD9-FD08-4F5D-94FD-974BAAF7B7F0}" presName="hierChild2" presStyleCnt="0"/>
      <dgm:spPr/>
    </dgm:pt>
    <dgm:pt modelId="{22DF9B16-7A37-4842-9242-130D92EC1743}" type="pres">
      <dgm:prSet presAssocID="{4E0BC62A-4306-4CB9-87D7-E542B027120A}" presName="Name37" presStyleLbl="parChTrans1D2" presStyleIdx="0" presStyleCnt="1"/>
      <dgm:spPr/>
    </dgm:pt>
    <dgm:pt modelId="{14B8AADE-4BFD-4230-A7BE-668B0E964BBD}" type="pres">
      <dgm:prSet presAssocID="{3491CD72-DBDC-44A8-9C96-7FACDB6C284E}" presName="hierRoot2" presStyleCnt="0">
        <dgm:presLayoutVars>
          <dgm:hierBranch val="init"/>
        </dgm:presLayoutVars>
      </dgm:prSet>
      <dgm:spPr/>
    </dgm:pt>
    <dgm:pt modelId="{F059E840-9EF7-466D-BB98-BA392EC7E731}" type="pres">
      <dgm:prSet presAssocID="{3491CD72-DBDC-44A8-9C96-7FACDB6C284E}" presName="rootComposite" presStyleCnt="0"/>
      <dgm:spPr/>
    </dgm:pt>
    <dgm:pt modelId="{91796723-ADEA-4166-B1B2-3E3F27048F6E}" type="pres">
      <dgm:prSet presAssocID="{3491CD72-DBDC-44A8-9C96-7FACDB6C284E}" presName="rootText" presStyleLbl="node2" presStyleIdx="0" presStyleCnt="1">
        <dgm:presLayoutVars>
          <dgm:chPref val="3"/>
        </dgm:presLayoutVars>
      </dgm:prSet>
      <dgm:spPr/>
    </dgm:pt>
    <dgm:pt modelId="{A6048A81-9DE3-444F-BCF8-1A7177A718A1}" type="pres">
      <dgm:prSet presAssocID="{3491CD72-DBDC-44A8-9C96-7FACDB6C284E}" presName="rootConnector" presStyleLbl="node2" presStyleIdx="0" presStyleCnt="1"/>
      <dgm:spPr/>
    </dgm:pt>
    <dgm:pt modelId="{23A129C5-8B81-4F83-A6B3-E7544ED5FAE4}" type="pres">
      <dgm:prSet presAssocID="{3491CD72-DBDC-44A8-9C96-7FACDB6C284E}" presName="hierChild4" presStyleCnt="0"/>
      <dgm:spPr/>
    </dgm:pt>
    <dgm:pt modelId="{669B25D5-AC3A-4043-926A-5C5BC2BE23F8}" type="pres">
      <dgm:prSet presAssocID="{3491CD72-DBDC-44A8-9C96-7FACDB6C284E}" presName="hierChild5" presStyleCnt="0"/>
      <dgm:spPr/>
    </dgm:pt>
    <dgm:pt modelId="{5EC2611F-6115-4EE8-99DD-D21145A8A356}" type="pres">
      <dgm:prSet presAssocID="{A31E9AD9-FD08-4F5D-94FD-974BAAF7B7F0}" presName="hierChild3" presStyleCnt="0"/>
      <dgm:spPr/>
    </dgm:pt>
  </dgm:ptLst>
  <dgm:cxnLst>
    <dgm:cxn modelId="{C442E607-B346-4A7A-B583-F3721513D5DB}" type="presOf" srcId="{3491CD72-DBDC-44A8-9C96-7FACDB6C284E}" destId="{A6048A81-9DE3-444F-BCF8-1A7177A718A1}" srcOrd="1" destOrd="0" presId="urn:microsoft.com/office/officeart/2005/8/layout/orgChart1"/>
    <dgm:cxn modelId="{9A4D2710-FA1B-4DB2-8348-8D556B2C644B}" type="presOf" srcId="{6959EA19-DBE4-467B-AC99-CAAC12702EFB}" destId="{7E425262-47FF-4DF1-B372-71C783689A0B}" srcOrd="0" destOrd="0" presId="urn:microsoft.com/office/officeart/2005/8/layout/orgChart1"/>
    <dgm:cxn modelId="{2232191E-A98C-41C0-A4CB-4978097EC1DD}" type="presOf" srcId="{3491CD72-DBDC-44A8-9C96-7FACDB6C284E}" destId="{91796723-ADEA-4166-B1B2-3E3F27048F6E}" srcOrd="0" destOrd="0" presId="urn:microsoft.com/office/officeart/2005/8/layout/orgChart1"/>
    <dgm:cxn modelId="{6DAF8265-DAD0-4099-9C8A-7226A57275E6}" srcId="{6959EA19-DBE4-467B-AC99-CAAC12702EFB}" destId="{A31E9AD9-FD08-4F5D-94FD-974BAAF7B7F0}" srcOrd="0" destOrd="0" parTransId="{3EB64C7D-5F74-4942-9E2A-D973D75F5806}" sibTransId="{B1C393FA-38B4-4571-81E9-6995C3FA8DF6}"/>
    <dgm:cxn modelId="{95318E6C-7267-447B-9DB0-41412C490D43}" type="presOf" srcId="{A31E9AD9-FD08-4F5D-94FD-974BAAF7B7F0}" destId="{0AC11FA1-CAB1-489C-AB1A-2A95ABAF3E64}" srcOrd="0" destOrd="0" presId="urn:microsoft.com/office/officeart/2005/8/layout/orgChart1"/>
    <dgm:cxn modelId="{F8C60A97-AC89-47EA-A536-8086F809982F}" srcId="{A31E9AD9-FD08-4F5D-94FD-974BAAF7B7F0}" destId="{3491CD72-DBDC-44A8-9C96-7FACDB6C284E}" srcOrd="0" destOrd="0" parTransId="{4E0BC62A-4306-4CB9-87D7-E542B027120A}" sibTransId="{7E8500AD-BE89-4496-97CD-1A6C40CF2910}"/>
    <dgm:cxn modelId="{99EA12A0-7B93-4B69-9F54-0AEEB617E307}" type="presOf" srcId="{A31E9AD9-FD08-4F5D-94FD-974BAAF7B7F0}" destId="{067DF337-93D5-4FE9-B34F-E3B632F79C46}" srcOrd="1" destOrd="0" presId="urn:microsoft.com/office/officeart/2005/8/layout/orgChart1"/>
    <dgm:cxn modelId="{9587C8F2-D20F-4F65-9AEE-82AC086CCBD4}" type="presOf" srcId="{4E0BC62A-4306-4CB9-87D7-E542B027120A}" destId="{22DF9B16-7A37-4842-9242-130D92EC1743}" srcOrd="0" destOrd="0" presId="urn:microsoft.com/office/officeart/2005/8/layout/orgChart1"/>
    <dgm:cxn modelId="{DE81AFAF-A222-4154-A60B-66F477F6D005}" type="presParOf" srcId="{7E425262-47FF-4DF1-B372-71C783689A0B}" destId="{E0F83FB9-CAE5-4429-AE77-507DAD8E6644}" srcOrd="0" destOrd="0" presId="urn:microsoft.com/office/officeart/2005/8/layout/orgChart1"/>
    <dgm:cxn modelId="{B2A62E48-3675-4F3B-A01D-2AC70B46F9C8}" type="presParOf" srcId="{E0F83FB9-CAE5-4429-AE77-507DAD8E6644}" destId="{EF8AF8AA-D072-4291-95D0-97E6D4BEBFB5}" srcOrd="0" destOrd="0" presId="urn:microsoft.com/office/officeart/2005/8/layout/orgChart1"/>
    <dgm:cxn modelId="{14594FCC-21AF-4262-99BF-372A5A50C001}" type="presParOf" srcId="{EF8AF8AA-D072-4291-95D0-97E6D4BEBFB5}" destId="{0AC11FA1-CAB1-489C-AB1A-2A95ABAF3E64}" srcOrd="0" destOrd="0" presId="urn:microsoft.com/office/officeart/2005/8/layout/orgChart1"/>
    <dgm:cxn modelId="{A8D91714-6F56-4561-A6A4-D70B840436B9}" type="presParOf" srcId="{EF8AF8AA-D072-4291-95D0-97E6D4BEBFB5}" destId="{067DF337-93D5-4FE9-B34F-E3B632F79C46}" srcOrd="1" destOrd="0" presId="urn:microsoft.com/office/officeart/2005/8/layout/orgChart1"/>
    <dgm:cxn modelId="{DDC2F8A8-206C-40FA-9705-3179D636B1DB}" type="presParOf" srcId="{E0F83FB9-CAE5-4429-AE77-507DAD8E6644}" destId="{610C0DDB-181D-4389-8898-4EF4BA9E78EC}" srcOrd="1" destOrd="0" presId="urn:microsoft.com/office/officeart/2005/8/layout/orgChart1"/>
    <dgm:cxn modelId="{6315250C-34B9-4D61-9535-1C21C11661F4}" type="presParOf" srcId="{610C0DDB-181D-4389-8898-4EF4BA9E78EC}" destId="{22DF9B16-7A37-4842-9242-130D92EC1743}" srcOrd="0" destOrd="0" presId="urn:microsoft.com/office/officeart/2005/8/layout/orgChart1"/>
    <dgm:cxn modelId="{54CCC654-58D5-4C40-8F02-12D8DFACED3A}" type="presParOf" srcId="{610C0DDB-181D-4389-8898-4EF4BA9E78EC}" destId="{14B8AADE-4BFD-4230-A7BE-668B0E964BBD}" srcOrd="1" destOrd="0" presId="urn:microsoft.com/office/officeart/2005/8/layout/orgChart1"/>
    <dgm:cxn modelId="{5EAC7B74-21B4-4176-B581-3855D57912B2}" type="presParOf" srcId="{14B8AADE-4BFD-4230-A7BE-668B0E964BBD}" destId="{F059E840-9EF7-466D-BB98-BA392EC7E731}" srcOrd="0" destOrd="0" presId="urn:microsoft.com/office/officeart/2005/8/layout/orgChart1"/>
    <dgm:cxn modelId="{570432D2-1D6B-4531-9FC9-DBF6BA4B9C2B}" type="presParOf" srcId="{F059E840-9EF7-466D-BB98-BA392EC7E731}" destId="{91796723-ADEA-4166-B1B2-3E3F27048F6E}" srcOrd="0" destOrd="0" presId="urn:microsoft.com/office/officeart/2005/8/layout/orgChart1"/>
    <dgm:cxn modelId="{83AC050B-7E38-4D90-A23A-484658A9E0D4}" type="presParOf" srcId="{F059E840-9EF7-466D-BB98-BA392EC7E731}" destId="{A6048A81-9DE3-444F-BCF8-1A7177A718A1}" srcOrd="1" destOrd="0" presId="urn:microsoft.com/office/officeart/2005/8/layout/orgChart1"/>
    <dgm:cxn modelId="{BA1D2B02-2CDD-46A9-9E1E-1ED39EDE23C6}" type="presParOf" srcId="{14B8AADE-4BFD-4230-A7BE-668B0E964BBD}" destId="{23A129C5-8B81-4F83-A6B3-E7544ED5FAE4}" srcOrd="1" destOrd="0" presId="urn:microsoft.com/office/officeart/2005/8/layout/orgChart1"/>
    <dgm:cxn modelId="{727D205E-8859-4A45-A55C-067ABA5B3A63}" type="presParOf" srcId="{14B8AADE-4BFD-4230-A7BE-668B0E964BBD}" destId="{669B25D5-AC3A-4043-926A-5C5BC2BE23F8}" srcOrd="2" destOrd="0" presId="urn:microsoft.com/office/officeart/2005/8/layout/orgChart1"/>
    <dgm:cxn modelId="{2EF330F4-8BDE-4A2B-B785-6715955D21C0}" type="presParOf" srcId="{E0F83FB9-CAE5-4429-AE77-507DAD8E6644}" destId="{5EC2611F-6115-4EE8-99DD-D21145A8A356}" srcOrd="2" destOrd="0" presId="urn:microsoft.com/office/officeart/2005/8/layout/orgChart1"/>
  </dgm:cxnLst>
  <dgm:bg/>
  <dgm:whole/>
  <dgm:extLst>
    <a:ext uri="http://schemas.microsoft.com/office/drawing/2008/diagram">
      <dsp:dataModelExt xmlns:dsp="http://schemas.microsoft.com/office/drawing/2008/diagram" relId="rId2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786CB8-1861-4F1F-BEA2-392831556C7A}">
      <dsp:nvSpPr>
        <dsp:cNvPr id="0" name=""/>
        <dsp:cNvSpPr/>
      </dsp:nvSpPr>
      <dsp:spPr>
        <a:xfrm>
          <a:off x="1818640" y="668313"/>
          <a:ext cx="807210" cy="280188"/>
        </a:xfrm>
        <a:custGeom>
          <a:avLst/>
          <a:gdLst/>
          <a:ahLst/>
          <a:cxnLst/>
          <a:rect l="0" t="0" r="0" b="0"/>
          <a:pathLst>
            <a:path>
              <a:moveTo>
                <a:pt x="0" y="0"/>
              </a:moveTo>
              <a:lnTo>
                <a:pt x="0" y="140094"/>
              </a:lnTo>
              <a:lnTo>
                <a:pt x="807210" y="140094"/>
              </a:lnTo>
              <a:lnTo>
                <a:pt x="807210" y="280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6607711-E1B1-4126-AF7C-4FEECD5398F8}">
      <dsp:nvSpPr>
        <dsp:cNvPr id="0" name=""/>
        <dsp:cNvSpPr/>
      </dsp:nvSpPr>
      <dsp:spPr>
        <a:xfrm>
          <a:off x="1011429" y="668313"/>
          <a:ext cx="807210" cy="280188"/>
        </a:xfrm>
        <a:custGeom>
          <a:avLst/>
          <a:gdLst/>
          <a:ahLst/>
          <a:cxnLst/>
          <a:rect l="0" t="0" r="0" b="0"/>
          <a:pathLst>
            <a:path>
              <a:moveTo>
                <a:pt x="807210" y="0"/>
              </a:moveTo>
              <a:lnTo>
                <a:pt x="807210" y="140094"/>
              </a:lnTo>
              <a:lnTo>
                <a:pt x="0" y="140094"/>
              </a:lnTo>
              <a:lnTo>
                <a:pt x="0" y="28018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EA5033-1164-4830-9A96-AC8B60E0936E}">
      <dsp:nvSpPr>
        <dsp:cNvPr id="0" name=""/>
        <dsp:cNvSpPr/>
      </dsp:nvSpPr>
      <dsp:spPr>
        <a:xfrm>
          <a:off x="1151524" y="1197"/>
          <a:ext cx="1334231" cy="6671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b="1" kern="1200" dirty="0">
              <a:solidFill>
                <a:schemeClr val="accent2"/>
              </a:solidFill>
            </a:rPr>
            <a:t>Reinforcement</a:t>
          </a:r>
        </a:p>
      </dsp:txBody>
      <dsp:txXfrm>
        <a:off x="1151524" y="1197"/>
        <a:ext cx="1334231" cy="667115"/>
      </dsp:txXfrm>
    </dsp:sp>
    <dsp:sp modelId="{00FDA26B-5ADC-4067-979A-876D29775E70}">
      <dsp:nvSpPr>
        <dsp:cNvPr id="0" name=""/>
        <dsp:cNvSpPr/>
      </dsp:nvSpPr>
      <dsp:spPr>
        <a:xfrm>
          <a:off x="344313" y="948502"/>
          <a:ext cx="1334231" cy="6671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Reinforcement Learning (RL)</a:t>
          </a:r>
        </a:p>
      </dsp:txBody>
      <dsp:txXfrm>
        <a:off x="344313" y="948502"/>
        <a:ext cx="1334231" cy="667115"/>
      </dsp:txXfrm>
    </dsp:sp>
    <dsp:sp modelId="{C8063982-20E0-4B5D-AD62-7BA89D7BF8D9}">
      <dsp:nvSpPr>
        <dsp:cNvPr id="0" name=""/>
        <dsp:cNvSpPr/>
      </dsp:nvSpPr>
      <dsp:spPr>
        <a:xfrm>
          <a:off x="1958734" y="948502"/>
          <a:ext cx="1334231" cy="667115"/>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 tIns="9525" rIns="9525" bIns="9525" numCol="1" spcCol="1270" anchor="ctr" anchorCtr="0">
          <a:noAutofit/>
        </a:bodyPr>
        <a:lstStyle/>
        <a:p>
          <a:pPr marL="0" lvl="0" indent="0" algn="ctr" defTabSz="666750">
            <a:lnSpc>
              <a:spcPct val="90000"/>
            </a:lnSpc>
            <a:spcBef>
              <a:spcPct val="0"/>
            </a:spcBef>
            <a:spcAft>
              <a:spcPct val="35000"/>
            </a:spcAft>
            <a:buNone/>
          </a:pPr>
          <a:r>
            <a:rPr lang="en-US" sz="1500" kern="1200" dirty="0"/>
            <a:t>Deep Reinforcement Learning (DRL)</a:t>
          </a:r>
        </a:p>
      </dsp:txBody>
      <dsp:txXfrm>
        <a:off x="1958734" y="948502"/>
        <a:ext cx="1334231" cy="6671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118EE1-8AA8-4BBC-A041-42768AA438DC}">
      <dsp:nvSpPr>
        <dsp:cNvPr id="0" name=""/>
        <dsp:cNvSpPr/>
      </dsp:nvSpPr>
      <dsp:spPr>
        <a:xfrm>
          <a:off x="5374298" y="1507045"/>
          <a:ext cx="186431" cy="1454167"/>
        </a:xfrm>
        <a:custGeom>
          <a:avLst/>
          <a:gdLst/>
          <a:ahLst/>
          <a:cxnLst/>
          <a:rect l="0" t="0" r="0" b="0"/>
          <a:pathLst>
            <a:path>
              <a:moveTo>
                <a:pt x="0" y="0"/>
              </a:moveTo>
              <a:lnTo>
                <a:pt x="0" y="1454167"/>
              </a:lnTo>
              <a:lnTo>
                <a:pt x="186431" y="14541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92DCB8F-7C4D-493C-8212-3BA286DC4409}">
      <dsp:nvSpPr>
        <dsp:cNvPr id="0" name=""/>
        <dsp:cNvSpPr/>
      </dsp:nvSpPr>
      <dsp:spPr>
        <a:xfrm>
          <a:off x="5374298" y="1507045"/>
          <a:ext cx="186431" cy="571724"/>
        </a:xfrm>
        <a:custGeom>
          <a:avLst/>
          <a:gdLst/>
          <a:ahLst/>
          <a:cxnLst/>
          <a:rect l="0" t="0" r="0" b="0"/>
          <a:pathLst>
            <a:path>
              <a:moveTo>
                <a:pt x="0" y="0"/>
              </a:moveTo>
              <a:lnTo>
                <a:pt x="0" y="571724"/>
              </a:lnTo>
              <a:lnTo>
                <a:pt x="186431" y="5717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B491CE0-4FDE-4A27-AAD2-D8BF11C121D3}">
      <dsp:nvSpPr>
        <dsp:cNvPr id="0" name=""/>
        <dsp:cNvSpPr/>
      </dsp:nvSpPr>
      <dsp:spPr>
        <a:xfrm>
          <a:off x="3615625" y="624601"/>
          <a:ext cx="2255824" cy="261004"/>
        </a:xfrm>
        <a:custGeom>
          <a:avLst/>
          <a:gdLst/>
          <a:ahLst/>
          <a:cxnLst/>
          <a:rect l="0" t="0" r="0" b="0"/>
          <a:pathLst>
            <a:path>
              <a:moveTo>
                <a:pt x="0" y="0"/>
              </a:moveTo>
              <a:lnTo>
                <a:pt x="0" y="130502"/>
              </a:lnTo>
              <a:lnTo>
                <a:pt x="2255824" y="130502"/>
              </a:lnTo>
              <a:lnTo>
                <a:pt x="2255824" y="261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FFC3911-C226-40C7-B86E-61A40F6D598F}">
      <dsp:nvSpPr>
        <dsp:cNvPr id="0" name=""/>
        <dsp:cNvSpPr/>
      </dsp:nvSpPr>
      <dsp:spPr>
        <a:xfrm>
          <a:off x="3870415" y="1507045"/>
          <a:ext cx="186431" cy="2336611"/>
        </a:xfrm>
        <a:custGeom>
          <a:avLst/>
          <a:gdLst/>
          <a:ahLst/>
          <a:cxnLst/>
          <a:rect l="0" t="0" r="0" b="0"/>
          <a:pathLst>
            <a:path>
              <a:moveTo>
                <a:pt x="0" y="0"/>
              </a:moveTo>
              <a:lnTo>
                <a:pt x="0" y="2336611"/>
              </a:lnTo>
              <a:lnTo>
                <a:pt x="186431" y="2336611"/>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0BD4120-1CC1-48E5-B5BF-E0E9DF1243AC}">
      <dsp:nvSpPr>
        <dsp:cNvPr id="0" name=""/>
        <dsp:cNvSpPr/>
      </dsp:nvSpPr>
      <dsp:spPr>
        <a:xfrm>
          <a:off x="3870415" y="1507045"/>
          <a:ext cx="186431" cy="1454167"/>
        </a:xfrm>
        <a:custGeom>
          <a:avLst/>
          <a:gdLst/>
          <a:ahLst/>
          <a:cxnLst/>
          <a:rect l="0" t="0" r="0" b="0"/>
          <a:pathLst>
            <a:path>
              <a:moveTo>
                <a:pt x="0" y="0"/>
              </a:moveTo>
              <a:lnTo>
                <a:pt x="0" y="1454167"/>
              </a:lnTo>
              <a:lnTo>
                <a:pt x="186431" y="14541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D5E82B0-889A-466E-9EDC-E01C8FC3B7B4}">
      <dsp:nvSpPr>
        <dsp:cNvPr id="0" name=""/>
        <dsp:cNvSpPr/>
      </dsp:nvSpPr>
      <dsp:spPr>
        <a:xfrm>
          <a:off x="3870415" y="1507045"/>
          <a:ext cx="186431" cy="571724"/>
        </a:xfrm>
        <a:custGeom>
          <a:avLst/>
          <a:gdLst/>
          <a:ahLst/>
          <a:cxnLst/>
          <a:rect l="0" t="0" r="0" b="0"/>
          <a:pathLst>
            <a:path>
              <a:moveTo>
                <a:pt x="0" y="0"/>
              </a:moveTo>
              <a:lnTo>
                <a:pt x="0" y="571724"/>
              </a:lnTo>
              <a:lnTo>
                <a:pt x="186431" y="5717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65F53B-FACB-40D6-B494-06A7F124D9A2}">
      <dsp:nvSpPr>
        <dsp:cNvPr id="0" name=""/>
        <dsp:cNvSpPr/>
      </dsp:nvSpPr>
      <dsp:spPr>
        <a:xfrm>
          <a:off x="3615625" y="624601"/>
          <a:ext cx="751941" cy="261004"/>
        </a:xfrm>
        <a:custGeom>
          <a:avLst/>
          <a:gdLst/>
          <a:ahLst/>
          <a:cxnLst/>
          <a:rect l="0" t="0" r="0" b="0"/>
          <a:pathLst>
            <a:path>
              <a:moveTo>
                <a:pt x="0" y="0"/>
              </a:moveTo>
              <a:lnTo>
                <a:pt x="0" y="130502"/>
              </a:lnTo>
              <a:lnTo>
                <a:pt x="751941" y="130502"/>
              </a:lnTo>
              <a:lnTo>
                <a:pt x="751941" y="261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2A6A1A-A922-420F-BED8-4CD9A9B268FF}">
      <dsp:nvSpPr>
        <dsp:cNvPr id="0" name=""/>
        <dsp:cNvSpPr/>
      </dsp:nvSpPr>
      <dsp:spPr>
        <a:xfrm>
          <a:off x="2863684" y="624601"/>
          <a:ext cx="751941" cy="261004"/>
        </a:xfrm>
        <a:custGeom>
          <a:avLst/>
          <a:gdLst/>
          <a:ahLst/>
          <a:cxnLst/>
          <a:rect l="0" t="0" r="0" b="0"/>
          <a:pathLst>
            <a:path>
              <a:moveTo>
                <a:pt x="751941" y="0"/>
              </a:moveTo>
              <a:lnTo>
                <a:pt x="751941" y="130502"/>
              </a:lnTo>
              <a:lnTo>
                <a:pt x="0" y="130502"/>
              </a:lnTo>
              <a:lnTo>
                <a:pt x="0" y="261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E382E744-2DDD-430C-B178-65F849013383}">
      <dsp:nvSpPr>
        <dsp:cNvPr id="0" name=""/>
        <dsp:cNvSpPr/>
      </dsp:nvSpPr>
      <dsp:spPr>
        <a:xfrm>
          <a:off x="862649" y="1507045"/>
          <a:ext cx="186431" cy="1454167"/>
        </a:xfrm>
        <a:custGeom>
          <a:avLst/>
          <a:gdLst/>
          <a:ahLst/>
          <a:cxnLst/>
          <a:rect l="0" t="0" r="0" b="0"/>
          <a:pathLst>
            <a:path>
              <a:moveTo>
                <a:pt x="0" y="0"/>
              </a:moveTo>
              <a:lnTo>
                <a:pt x="0" y="1454167"/>
              </a:lnTo>
              <a:lnTo>
                <a:pt x="186431" y="1454167"/>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D9A646-7FB3-4D62-B0D3-E7E33E72A593}">
      <dsp:nvSpPr>
        <dsp:cNvPr id="0" name=""/>
        <dsp:cNvSpPr/>
      </dsp:nvSpPr>
      <dsp:spPr>
        <a:xfrm>
          <a:off x="862649" y="1507045"/>
          <a:ext cx="186431" cy="571724"/>
        </a:xfrm>
        <a:custGeom>
          <a:avLst/>
          <a:gdLst/>
          <a:ahLst/>
          <a:cxnLst/>
          <a:rect l="0" t="0" r="0" b="0"/>
          <a:pathLst>
            <a:path>
              <a:moveTo>
                <a:pt x="0" y="0"/>
              </a:moveTo>
              <a:lnTo>
                <a:pt x="0" y="571724"/>
              </a:lnTo>
              <a:lnTo>
                <a:pt x="186431" y="571724"/>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9147A0-A800-4E15-B37E-B02ED6191A36}">
      <dsp:nvSpPr>
        <dsp:cNvPr id="0" name=""/>
        <dsp:cNvSpPr/>
      </dsp:nvSpPr>
      <dsp:spPr>
        <a:xfrm>
          <a:off x="1359801" y="624601"/>
          <a:ext cx="2255824" cy="261004"/>
        </a:xfrm>
        <a:custGeom>
          <a:avLst/>
          <a:gdLst/>
          <a:ahLst/>
          <a:cxnLst/>
          <a:rect l="0" t="0" r="0" b="0"/>
          <a:pathLst>
            <a:path>
              <a:moveTo>
                <a:pt x="2255824" y="0"/>
              </a:moveTo>
              <a:lnTo>
                <a:pt x="2255824" y="130502"/>
              </a:lnTo>
              <a:lnTo>
                <a:pt x="0" y="130502"/>
              </a:lnTo>
              <a:lnTo>
                <a:pt x="0" y="26100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37C8950-A84E-4CDD-94BE-B9129881352E}">
      <dsp:nvSpPr>
        <dsp:cNvPr id="0" name=""/>
        <dsp:cNvSpPr/>
      </dsp:nvSpPr>
      <dsp:spPr>
        <a:xfrm>
          <a:off x="2994186" y="3162"/>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accent2"/>
              </a:solidFill>
            </a:rPr>
            <a:t>Supervised</a:t>
          </a:r>
          <a:endParaRPr lang="en-US" sz="1000" b="1" kern="1200" dirty="0">
            <a:solidFill>
              <a:schemeClr val="accent2"/>
            </a:solidFill>
          </a:endParaRPr>
        </a:p>
      </dsp:txBody>
      <dsp:txXfrm>
        <a:off x="2994186" y="3162"/>
        <a:ext cx="1242878" cy="621439"/>
      </dsp:txXfrm>
    </dsp:sp>
    <dsp:sp modelId="{B3E52720-944F-4B61-AC75-19A7DCBE6DF1}">
      <dsp:nvSpPr>
        <dsp:cNvPr id="0" name=""/>
        <dsp:cNvSpPr/>
      </dsp:nvSpPr>
      <dsp:spPr>
        <a:xfrm>
          <a:off x="738361" y="885606"/>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Linear</a:t>
          </a:r>
        </a:p>
      </dsp:txBody>
      <dsp:txXfrm>
        <a:off x="738361" y="885606"/>
        <a:ext cx="1242878" cy="621439"/>
      </dsp:txXfrm>
    </dsp:sp>
    <dsp:sp modelId="{12C76F1A-742E-4C74-A026-3AD6C15867A1}">
      <dsp:nvSpPr>
        <dsp:cNvPr id="0" name=""/>
        <dsp:cNvSpPr/>
      </dsp:nvSpPr>
      <dsp:spPr>
        <a:xfrm>
          <a:off x="1049081" y="1768049"/>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Linear and Logistic Regression (REGR)</a:t>
          </a:r>
        </a:p>
      </dsp:txBody>
      <dsp:txXfrm>
        <a:off x="1049081" y="1768049"/>
        <a:ext cx="1242878" cy="621439"/>
      </dsp:txXfrm>
    </dsp:sp>
    <dsp:sp modelId="{62555953-8EDE-44AE-82F6-77EE89B05149}">
      <dsp:nvSpPr>
        <dsp:cNvPr id="0" name=""/>
        <dsp:cNvSpPr/>
      </dsp:nvSpPr>
      <dsp:spPr>
        <a:xfrm>
          <a:off x="1049081" y="2650493"/>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Large-scale Linear Models (LSM)</a:t>
          </a:r>
        </a:p>
      </dsp:txBody>
      <dsp:txXfrm>
        <a:off x="1049081" y="2650493"/>
        <a:ext cx="1242878" cy="621439"/>
      </dsp:txXfrm>
    </dsp:sp>
    <dsp:sp modelId="{94F26C40-B146-45F3-A5EF-4A6E29B21C0E}">
      <dsp:nvSpPr>
        <dsp:cNvPr id="0" name=""/>
        <dsp:cNvSpPr/>
      </dsp:nvSpPr>
      <dsp:spPr>
        <a:xfrm>
          <a:off x="2242244" y="885606"/>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Decision Tree and Ensemble Methods (DTE)</a:t>
          </a:r>
        </a:p>
      </dsp:txBody>
      <dsp:txXfrm>
        <a:off x="2242244" y="885606"/>
        <a:ext cx="1242878" cy="621439"/>
      </dsp:txXfrm>
    </dsp:sp>
    <dsp:sp modelId="{3FF9A4F6-2F45-4DF1-B06F-22CB0B9B619C}">
      <dsp:nvSpPr>
        <dsp:cNvPr id="0" name=""/>
        <dsp:cNvSpPr/>
      </dsp:nvSpPr>
      <dsp:spPr>
        <a:xfrm>
          <a:off x="3746127" y="885606"/>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Neural Networks</a:t>
          </a:r>
        </a:p>
      </dsp:txBody>
      <dsp:txXfrm>
        <a:off x="3746127" y="885606"/>
        <a:ext cx="1242878" cy="621439"/>
      </dsp:txXfrm>
    </dsp:sp>
    <dsp:sp modelId="{22B26C1A-A351-43FE-90D1-11F827D6E572}">
      <dsp:nvSpPr>
        <dsp:cNvPr id="0" name=""/>
        <dsp:cNvSpPr/>
      </dsp:nvSpPr>
      <dsp:spPr>
        <a:xfrm>
          <a:off x="4056847" y="1768049"/>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Feed-forward Neural Networks (FFNN)</a:t>
          </a:r>
        </a:p>
      </dsp:txBody>
      <dsp:txXfrm>
        <a:off x="4056847" y="1768049"/>
        <a:ext cx="1242878" cy="621439"/>
      </dsp:txXfrm>
    </dsp:sp>
    <dsp:sp modelId="{0A800FBC-3732-4CC9-96B4-B604ADF18ECC}">
      <dsp:nvSpPr>
        <dsp:cNvPr id="0" name=""/>
        <dsp:cNvSpPr/>
      </dsp:nvSpPr>
      <dsp:spPr>
        <a:xfrm>
          <a:off x="4056847" y="2650493"/>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Convolutional Neural Networks (CONV)</a:t>
          </a:r>
        </a:p>
      </dsp:txBody>
      <dsp:txXfrm>
        <a:off x="4056847" y="2650493"/>
        <a:ext cx="1242878" cy="621439"/>
      </dsp:txXfrm>
    </dsp:sp>
    <dsp:sp modelId="{BD833876-9CDB-45BF-9D53-F795F2FEC08D}">
      <dsp:nvSpPr>
        <dsp:cNvPr id="0" name=""/>
        <dsp:cNvSpPr/>
      </dsp:nvSpPr>
      <dsp:spPr>
        <a:xfrm>
          <a:off x="4056847" y="3532937"/>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Recurrent Neural Networks (RNN)</a:t>
          </a:r>
        </a:p>
      </dsp:txBody>
      <dsp:txXfrm>
        <a:off x="4056847" y="3532937"/>
        <a:ext cx="1242878" cy="621439"/>
      </dsp:txXfrm>
    </dsp:sp>
    <dsp:sp modelId="{E3C63A3F-7C83-465B-AB9E-5F3E05675BDF}">
      <dsp:nvSpPr>
        <dsp:cNvPr id="0" name=""/>
        <dsp:cNvSpPr/>
      </dsp:nvSpPr>
      <dsp:spPr>
        <a:xfrm>
          <a:off x="5250010" y="885606"/>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Text Mining</a:t>
          </a:r>
        </a:p>
      </dsp:txBody>
      <dsp:txXfrm>
        <a:off x="5250010" y="885606"/>
        <a:ext cx="1242878" cy="621439"/>
      </dsp:txXfrm>
    </dsp:sp>
    <dsp:sp modelId="{CFE06BAB-49BD-4CE2-A0A0-06F827843591}">
      <dsp:nvSpPr>
        <dsp:cNvPr id="0" name=""/>
        <dsp:cNvSpPr/>
      </dsp:nvSpPr>
      <dsp:spPr>
        <a:xfrm>
          <a:off x="5560730" y="1768049"/>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Natural Language Processing </a:t>
          </a:r>
        </a:p>
      </dsp:txBody>
      <dsp:txXfrm>
        <a:off x="5560730" y="1768049"/>
        <a:ext cx="1242878" cy="621439"/>
      </dsp:txXfrm>
    </dsp:sp>
    <dsp:sp modelId="{B369FB6F-F23F-4ECA-8724-B3A6656E334B}">
      <dsp:nvSpPr>
        <dsp:cNvPr id="0" name=""/>
        <dsp:cNvSpPr/>
      </dsp:nvSpPr>
      <dsp:spPr>
        <a:xfrm>
          <a:off x="5560730" y="2650493"/>
          <a:ext cx="1242878" cy="62143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Topic Models</a:t>
          </a:r>
        </a:p>
      </dsp:txBody>
      <dsp:txXfrm>
        <a:off x="5560730" y="2650493"/>
        <a:ext cx="1242878" cy="62143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45937F-223F-4B81-AF99-33BD9620A10E}">
      <dsp:nvSpPr>
        <dsp:cNvPr id="0" name=""/>
        <dsp:cNvSpPr/>
      </dsp:nvSpPr>
      <dsp:spPr>
        <a:xfrm>
          <a:off x="1695077" y="628217"/>
          <a:ext cx="759877" cy="263759"/>
        </a:xfrm>
        <a:custGeom>
          <a:avLst/>
          <a:gdLst/>
          <a:ahLst/>
          <a:cxnLst/>
          <a:rect l="0" t="0" r="0" b="0"/>
          <a:pathLst>
            <a:path>
              <a:moveTo>
                <a:pt x="0" y="0"/>
              </a:moveTo>
              <a:lnTo>
                <a:pt x="0" y="131879"/>
              </a:lnTo>
              <a:lnTo>
                <a:pt x="759877" y="131879"/>
              </a:lnTo>
              <a:lnTo>
                <a:pt x="759877" y="2637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2DF9B16-7A37-4842-9242-130D92EC1743}">
      <dsp:nvSpPr>
        <dsp:cNvPr id="0" name=""/>
        <dsp:cNvSpPr/>
      </dsp:nvSpPr>
      <dsp:spPr>
        <a:xfrm>
          <a:off x="935199" y="628217"/>
          <a:ext cx="759877" cy="263759"/>
        </a:xfrm>
        <a:custGeom>
          <a:avLst/>
          <a:gdLst/>
          <a:ahLst/>
          <a:cxnLst/>
          <a:rect l="0" t="0" r="0" b="0"/>
          <a:pathLst>
            <a:path>
              <a:moveTo>
                <a:pt x="759877" y="0"/>
              </a:moveTo>
              <a:lnTo>
                <a:pt x="759877" y="131879"/>
              </a:lnTo>
              <a:lnTo>
                <a:pt x="0" y="131879"/>
              </a:lnTo>
              <a:lnTo>
                <a:pt x="0" y="2637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C11FA1-CAB1-489C-AB1A-2A95ABAF3E64}">
      <dsp:nvSpPr>
        <dsp:cNvPr id="0" name=""/>
        <dsp:cNvSpPr/>
      </dsp:nvSpPr>
      <dsp:spPr>
        <a:xfrm>
          <a:off x="1067079" y="219"/>
          <a:ext cx="1255996" cy="6279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accent2"/>
              </a:solidFill>
            </a:rPr>
            <a:t>Unsupervised</a:t>
          </a:r>
          <a:endParaRPr lang="en-US" sz="1200" b="1" kern="1200" dirty="0">
            <a:solidFill>
              <a:schemeClr val="accent2"/>
            </a:solidFill>
          </a:endParaRPr>
        </a:p>
      </dsp:txBody>
      <dsp:txXfrm>
        <a:off x="1067079" y="219"/>
        <a:ext cx="1255996" cy="627998"/>
      </dsp:txXfrm>
    </dsp:sp>
    <dsp:sp modelId="{91796723-ADEA-4166-B1B2-3E3F27048F6E}">
      <dsp:nvSpPr>
        <dsp:cNvPr id="0" name=""/>
        <dsp:cNvSpPr/>
      </dsp:nvSpPr>
      <dsp:spPr>
        <a:xfrm>
          <a:off x="307201" y="891976"/>
          <a:ext cx="1255996" cy="6279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Clustering and Mixture Modeling (CMM)</a:t>
          </a:r>
        </a:p>
      </dsp:txBody>
      <dsp:txXfrm>
        <a:off x="307201" y="891976"/>
        <a:ext cx="1255996" cy="627998"/>
      </dsp:txXfrm>
    </dsp:sp>
    <dsp:sp modelId="{3FBF5EA2-4F82-484C-B99C-EB3C9D8662B7}">
      <dsp:nvSpPr>
        <dsp:cNvPr id="0" name=""/>
        <dsp:cNvSpPr/>
      </dsp:nvSpPr>
      <dsp:spPr>
        <a:xfrm>
          <a:off x="1826957" y="891976"/>
          <a:ext cx="1255996" cy="6279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en-US" sz="1200" kern="1200" dirty="0"/>
            <a:t>Matrix Factorization and Dimensionality Reduction (MFDR)</a:t>
          </a:r>
        </a:p>
      </dsp:txBody>
      <dsp:txXfrm>
        <a:off x="1826957" y="891976"/>
        <a:ext cx="1255996" cy="6279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DF9B16-7A37-4842-9242-130D92EC1743}">
      <dsp:nvSpPr>
        <dsp:cNvPr id="0" name=""/>
        <dsp:cNvSpPr/>
      </dsp:nvSpPr>
      <dsp:spPr>
        <a:xfrm>
          <a:off x="1649357" y="628217"/>
          <a:ext cx="91440" cy="263759"/>
        </a:xfrm>
        <a:custGeom>
          <a:avLst/>
          <a:gdLst/>
          <a:ahLst/>
          <a:cxnLst/>
          <a:rect l="0" t="0" r="0" b="0"/>
          <a:pathLst>
            <a:path>
              <a:moveTo>
                <a:pt x="45720" y="0"/>
              </a:moveTo>
              <a:lnTo>
                <a:pt x="45720" y="263759"/>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AC11FA1-CAB1-489C-AB1A-2A95ABAF3E64}">
      <dsp:nvSpPr>
        <dsp:cNvPr id="0" name=""/>
        <dsp:cNvSpPr/>
      </dsp:nvSpPr>
      <dsp:spPr>
        <a:xfrm>
          <a:off x="1067079" y="219"/>
          <a:ext cx="1255996" cy="6279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b="1" kern="1200" dirty="0" err="1">
              <a:solidFill>
                <a:schemeClr val="accent2"/>
              </a:solidFill>
            </a:rPr>
            <a:t>Productionization</a:t>
          </a:r>
          <a:endParaRPr lang="en-US" sz="1300" b="1" kern="1200" dirty="0">
            <a:solidFill>
              <a:schemeClr val="accent2"/>
            </a:solidFill>
          </a:endParaRPr>
        </a:p>
      </dsp:txBody>
      <dsp:txXfrm>
        <a:off x="1067079" y="219"/>
        <a:ext cx="1255996" cy="627998"/>
      </dsp:txXfrm>
    </dsp:sp>
    <dsp:sp modelId="{91796723-ADEA-4166-B1B2-3E3F27048F6E}">
      <dsp:nvSpPr>
        <dsp:cNvPr id="0" name=""/>
        <dsp:cNvSpPr/>
      </dsp:nvSpPr>
      <dsp:spPr>
        <a:xfrm>
          <a:off x="1067079" y="891976"/>
          <a:ext cx="1255996" cy="62799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Parallel and Distributed ML (PDML)</a:t>
          </a:r>
        </a:p>
      </dsp:txBody>
      <dsp:txXfrm>
        <a:off x="1067079" y="891976"/>
        <a:ext cx="1255996" cy="627998"/>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8:37:52.042"/>
    </inkml:context>
    <inkml:brush xml:id="br0">
      <inkml:brushProperty name="width" value="0.05292" units="cm"/>
      <inkml:brushProperty name="height" value="0.05292" units="cm"/>
      <inkml:brushProperty name="color" value="#FF0000"/>
    </inkml:brush>
  </inkml:definitions>
  <inkml:trace contextRef="#ctx0" brushRef="#br0">2280 7236 202 0,'11'-20'49'0,"-5"15"-38"0,5-5 7 16,0 1 1-16,5-1-11 16,12 0-2-16,-11 0-4 15,-1-5-2-15,6 1 1 16,-11-1-1-16,6 5 2 0,-17 0 8 16,5 0 5-16,-5 5 4 15,6 5 3-15,0 0-12 16,5 0-3-16,-6 5-5 0,6-5-2 15,6 5 1-15,5 0-1 16,6 0 0-16,-1 0 2 16,18 0 3-16,10 0 4 15,11-5 5-15,17 0 3 16,-11 0-1-16,11-5 0 16,0 0 2-16,-6 5 3 15,-5 0-7-15,-5 0-1 16,-17 5-7-16,-6 0-2 15,-11 5-2-15,-5-5 1 16,-6 0-2-16,-11-5-1 0,-11 0 3 16,0 0 0-16,-6-5 1 15,-10-5 0-15,-1-5 0 16,-5-5 0-16,-6 6 0 16,1-6 0-16,-7 0 0 15,-4 1 2-15,-7-1-5 16,1 5-1-16,6-5 13 15,-1 6 8-15,11-1-23 16,6 0-12-16,5 5 3 16,17 1 6-16,0-1 1 15,0 5 0-15,28-5 0 16,0 0 3-16,5 0-2 16,11 5 1-16,6 0 2 15,5 5 2-15,-5 0-1 16,0 0-1-16,0 5-2 15,-6 5 1-15,-5 5-1 0,-6 10 0 16,-6-1 2-16,-10 6 2 16,-6 4-1-16,-16-4-1 15,-12 4 1-15,-5 5 1 16,-6 6 1-16,1 4 1 16,-7 0 9-16,1 5 6 15,5-5-17-15,1-5-5 16,5 1 5-16,5-1 3 15,12-10-2-15,-1-4-2 16,6-1-33-16,6 1-14 16,-1-5 23-16,6-1 11 0</inkml:trace>
  <inkml:trace contextRef="#ctx0" brushRef="#br0" timeOffset="45025.612">2651 8018 332 0,'-22'-10'101'0,"16"10"-79"0,6 5-6 0,0 0-8 16,0 10-8-16,0-1 1 16,6 1 2-16,5 0 1 15,16 5-2-15,1-6 5 0,27 1 3 16,1 0-3-16,-1-5 1 15,17-10-3-15,22 0 2 16,-11 0 2-16,11-5 5 16,0-5-4-16,0 0 0 15,0 0-4-15,-6 0 1 0,-10 1-2 16,-6-1 2-16,-17 0 9 16,-11 0 5-16,-16 0-16 15,-11 5-6-15,-12-5 3 16,-16 1 5-16,-11 4-1 15,-6-5 2-15,-11 0-5 16,1 0 0-16,-6-5 3 16,-1 6 1-16,-5-6-3 15,1 10-3-15,-1 5 0 16,6 0 1-16,5 5-3 16,17 5 0-16,5-5 1 15,12-1 2-15,5 1-3 16,11-5-2-16,16 0 2 15,18 0 0-15,4 0 1 16,7 5 0-16,-6 5 0 16,-6 5 0-16,-11 5 0 0,0-1 2 15,-11 6-3-15,-11-1 0 16,-5 6 1-16,-12 9 2 16,-5 6-1-16,-5 4-1 15,-6 5 1-15,-6 5 1 16,-11-10 1-16,0-5 3 15,-5 1-1-15,-6-1 0 16,1 5-1-16,10 0 0 16,11 0-5-16,1 5-1 15,10-9-50-15,6-1-22 0,11-5 37 16,11-4 18-16</inkml:trace>
  <inkml:trace contextRef="#ctx0" brushRef="#br0" timeOffset="49134.102">23996 1359 340 0,'0'-5'103'0,"0"10"-80"0,6 5-7 16,-1 5-6-16,6-1-11 16,-5 6-2-16,-1 5 2 15,6 9 2-15,0 10 0 16,1 10-1-16,-1 20 3 0,5-5 0 16,1 5 1-16,-1 14 2 15,1 16 1-15,0-16 3 16,-1 6 1-16,1 9 6 0,5 5 3 15,-6-5 7-15,1 15 4 16,0 10-26-16,-6-5-9 16,0 10-5-16,0 0 3 15,-6-1 18-15,1 11 10 16,-6-15-9-16,5 5-2 16,-5 4-7-16,0-14-1 15,0-5-1-15,0 5-2 16,0-19 3-16,0-6 2 15,-5-9 0-15,5-1 0 16,-6-4-1-16,1-16 2 0,-6-9-1 16,5-4 0-16,6-11-3 15,0 0 1-15,6-9-2 16,10-11-1-16,6-4-2 16,12-5 1-16,15-6 1 15,7 1 0-15,10-5 0 16,12-5 0-16,-34 0 0 15,72-5 0-15,-5-5 0 16,10 1 0-16,7-1 0 16,4 0 2-16,7 5-1 15,4-5-1-15,7 0 1 16,5 0-1-16,-1 1 0 16,7 4 0-16,-1 0-3 15,6 5 2-15,0-5 3 16,0 5 1-16,0 0 0 15,6 0 2-15,-7 5-3 0,7-5 1 16,5 5-2-16,0-5 1 16,-6 5-1-16,-5-5-1 15,0 5 1-15,-5-5 0 16,-1 0 2-16,-11 0 0 16,1 0-1-16,5 0 0 15,-11 0-3-15,-1-5 1 16,-4 5 1-16,-1-5 2 15,-5 0-2-15,-6 0-1 16,-5 0 1-16,-6 0-1 0,0 0 0 16,-5-5 0-16,-1 5 0 15,-10 0 0-15,-1 1 0 16,-10-6 0-16,-12 5 0 16,-10-5 1-16,-18 5 0 15,-15 0-1-15,-18-5 2 16,-10 0 1-16,-12 1 1 15,-10-6 0-15,-12 0 1 16,0 0-1-16,6 5-4 16,6 1 1-16,4 9-2 15,7-5-1-15,10 5-1 16,7 0 1-16,10 10-1 16,11-1 0-16,6 11 1 15,-1 0 2-15,1 4 0 16,-11 6 0-16,-12 4-2 15,-10 1 1-15,-23 9-24 16,-22 5-15-16,-16 0 18 0,-11 1 11 16</inkml:trace>
  <inkml:trace contextRef="#ctx0" brushRef="#br0" timeOffset="49571.457">27697 5146 420 0,'5'-5'130'0,"-5"15"-100"0,11 19-1 15,0 15-5-15,6 15-21 0,5 25-3 16,0 0-1-16,-5-1 2 16,-6 6 0-16,-6-1-1 0,-10-14 1 15,-6-15-19-15,5-15-8 16,6-9-40-16,11-11-20 16,17-19 44-16,11-15 23 15</inkml:trace>
  <inkml:trace contextRef="#ctx0" brushRef="#br0" timeOffset="49743.264">28100 5480 456 0,'-38'-5'144'0,"16"15"-112"0,-17 5 0 16,0 5-9-16,0 4-14 15,1-4-1-15,4-1-9 16,7-4-1-16,10-5-125 15,12 0-52-15,16-10 89 16,11-10 46-16</inkml:trace>
  <inkml:trace contextRef="#ctx0" brushRef="#br0" timeOffset="50024.474">28145 5515 408 0,'5'9'127'0,"6"6"-98"0,11 15-9 16,-5 4-8-16,5 10-13 0,-5 10-2 16,-6 6 2-16,0-16 0 15,-6-10 1-15,-5-9 2 0,6-6 1 16,-6-9 12-16,0-5 5 16,0-10 16-16,5-9 5 15,6-16-16-15,1-19-6 16,-1-10-8-16,11-5 0 15,5 10-6-15,7 5-1 16,-1 14-5-16,0 6 0 16,6 9-49-16,5 0-30 15,0 6 41-15,6-6 21 16</inkml:trace>
  <inkml:trace contextRef="#ctx0" brushRef="#br0" timeOffset="50383.744">28819 5529 392 0,'-27'-5'122'0,"16"10"-95"0,-11 5-7 16,0 10-11-16,-6 14-9 16,0 11 2-16,1 9 1 15,4 5 3-15,1-10-3 16,6-10 0-16,5-14 1 0,11-6 2 15,0-9 3-15,11-10 5 16,5-5 1-16,6-4-6 16,1-6-1-16,4-15-6 15,-5 1-2-15,0-11 4 0,1 6 2 16,-1 14 9-16,-6 10 2 16,6 10-4-16,1 25 0 15,-1 10-5-15,0 4-1 16,0 0-6-16,0 1-2 15,0-6-69-15,0-14-33 16,0-15 52-16,12-10 28 16</inkml:trace>
  <inkml:trace contextRef="#ctx0" brushRef="#br0" timeOffset="50555.751">29046 5579 456 0,'0'14'144'0,"6"11"-112"0,5 14-9 16,0 1-10-16,0 9-14 15,0-5 0-15,-5-5-141 16,-6-4-65-16,0-16 104 16,11-14 51-16</inkml:trace>
  <inkml:trace contextRef="#ctx0" brushRef="#br0" timeOffset="50711.79">29196 5436 578 0,'-17'-30'159'0,"11"30"-123"0,6-5-13 0,0 10-14 16,0-5-90-16,6 0-58 15,11-5 70-15,-6-14 34 16</inkml:trace>
  <inkml:trace contextRef="#ctx0" brushRef="#br0" timeOffset="51461.615">29356 5642 452 0,'6'25'144'0,"-6"-10"-112"16,5 4-7-16,1-4-9 0,-1 0-15 15,1-5-1-15,-1-5-5 16,1-5 1-16,5-5 2 16,0-5-10-16,5-10-2 0,1-9 13 15,5 4 8-15,6 1-21 16,-1 4-7-16,1 10 8 16,0 10 6-16,-6 15 5 15,-11 9 4-15,0 11 1 16,0 9 1-16,0 5-5 15,0-14 1-15,6-6-2 16,5-14-2-16,-5-10 0 16,5-5 3-16,0-10 0 15,5-5 3-15,7-14-1 16,4 4-1-16,-4 1-2 0,-7-1 1 16,-5-4 3-16,-11 9 1 15,-11 5 12-15,-5 5 7 16,-12 15-2-16,-16 20-2 15,-6 14-8-15,-5 15-2 16,11-5-4-16,5-4-1 16,17-11-3-16,11-9-3 15,11-11-3-15,11-9-1 16,17-10 1-16,11-4 4 16,5-11 1-16,12-5 3 15,-7-9 1-15,7-10 1 0,-6-5-2 16,-12-1-2-16,-10 6 1 15,-11 19-1-15,-12 16-3 16,-16 23 2-16,-11 26-1 16,-11 29 0-16,-5 9 2 15,-7 21 0-15,1 19 0 16,-6-5 2-16,-10-5-1 16,-7 0-1-16,1-9 1 15,0-16 1-15,-1-14 10 16,7-10 7-16,10-15 2 15,6-14-1-15,5-15-4 16,6-20-2-16,5-20 0 16,12-19 0-16,16-25-6 15,11-25-1-15,11 1-12 16,17 9-5-16,5 16-30 16,12-6-27-16,5 10-32 0,5 0-10 15,-5 10 58-15,0 5 28 16</inkml:trace>
  <inkml:trace contextRef="#ctx0" brushRef="#br0" timeOffset="52183.107">30816 5529 408 0,'-33'0'127'0,"11"10"-98"0,-11 15-11 0,0 9-10 15,-6 10-10-15,6 6 0 0,5-6 2 31,11 0 2-31,12-14-1 16,5-6-1-16,11-9 1 0,6-10 1 16,10-10 3-16,12-20 7 15,11-14 4-15,5-10 3 16,-5-10 3-16,-6 0 8 16,0-10 0-16,1-10-11 15,-7-4-5-15,-5 9-9 16,-10 15-3-16,-7 25-1 15,-5 14 0-15,-11 20 2 16,-11 24-1-16,-5 26 0 16,-12 14-2-16,0 9 1 15,6-9-1-15,6 0-4 0,10 0-1 16,6-10-55-16,11 5-32 16,6-19 47-16,5-1 25 15</inkml:trace>
  <inkml:trace contextRef="#ctx0" brushRef="#br0" timeOffset="52479.766">31303 5583 320 0,'17'-59'93'0,"-12"35"-72"0,1-25 17 0,-6 19 6 16,0 10 0-16,-11 16 4 0,-11 18-24 16,-6 21-9-16,-5-1-10 15,-6 6 3-15,11 4 2 0,1-5-5 16,10-4-1-16,6-16-4 15,11-4-3-15,6-15 2 16,5 0 2-16,11-10 2 16,0-5 1-16,0-4 4 15,11-6 5-15,-5 5-1 16,-1 6 0-16,1 9-7 16,-6 10-3-16,0 9-3 15,-5 6 0-15,-6 5-3 16,0 4-2-16,0-4-88 15,11-15-37-15,0-20 65 16,28-10 34-16</inkml:trace>
  <inkml:trace contextRef="#ctx0" brushRef="#br0" timeOffset="52651.767">31900 5254 502 0,'-11'-15'160'0,"0"25"-123"0,-5 20-11 0,-1 14-11 16,1 20-14-16,-12 5 1 16,0 9-3-16,1 6 1 15,-1-1 0-15,11-14-58 0,6-15-27 16,11-14 42-16,11-21 22 16</inkml:trace>
  <inkml:trace contextRef="#ctx0" brushRef="#br0" timeOffset="52807.845">32044 5544 518 0,'-27'-24'165'0,"16"19"-128"0,-12 0-7 16,-4 5-9-16,-12 0-38 16,0 0-18-16,1 0 17 15,4 5 9-15</inkml:trace>
  <inkml:trace contextRef="#ctx0" brushRef="#br0" timeOffset="53120.394">32127 5495 472 0,'-38'10'149'0,"21"-5"-115"0,-5 5-13 0,0 14-11 15,-6 11-10-15,-5 19 2 16,-6 10-1-16,11 0-1 16,17-10 1-16,11-15-10 0,11-10-2 15,12-14-14-15,15-15-6 16,12-10 5-16,5-9 2 16,6-6 41-16,0-9 20 0,0 4 10 15,-6 11 4-15,1 14-21 16,-12 19-11-16,-5 16-11 15,-12 4-4-15,1 6-74 16,-6 9-39-16,-5-10 55 16,10 5 27-16</inkml:trace>
  <inkml:trace contextRef="#ctx0" brushRef="#br0" timeOffset="54744.854">24212 1408 262 0,'-11'-10'70'0,"5"10"-55"0,6-5-1 16,0 0-4-16,0 1-7 16,0-6 0-16,-5 0-3 15,-1-5-1-15,1 0 1 0,-6 1 0 0,-6 9 0 16,-5 5-3-16,0 0 2 15,0 10-1-15,-6 4 0 16,0 6 2-16,1 9 0 16,-1 11 8-16,0 9 7 15,1 10 15-15,-1 10 4 16,6-5-19-16,5-10-8 16,6-15-4-16,6-9 0 15,-1-11 1-15,6-9 0 16,6-10 11-16,-1-5 7 15,6-9 0-15,6-11 1 0,5-14-8 16,11-11-4-16,6-4 5 16,0 0 1-16,10 0-15 15,-4 15-5-15,-7 4 9 16,-4 11 7-16,-1 9 3 16,0 10 2-16,0 5-9 15,-5 10-3-15,-1 5-4 16,-4 9 1-16,4 1-2 15,1 9-1-15,0 6-37 16,5 9-15-16,0 5 26 16,0-20 13-16</inkml:trace>
  <inkml:trace contextRef="#ctx0" brushRef="#br0" timeOffset="57994.153">21496 2456 336 0,'-11'-15'100'0,"0"5"-78"0,5 5 7 0,1 0-2 16,5 5-17-16,0 5-6 0,0 15-2 15,5 4 0-15,6 11-1 16,0 14-1-16,0 30 3 0,-5 9 0 15,0 1 1-15,-6-11-2 16,0-4 1-16,-6-15-2 16,0-10 2-16,1-14 2 15,-1-15 4-15,1-16 22 16,-6-8 12-16,0-26-7 16,0-4-3-16,0-11-15 15,0-9-5-15,5-29-4 16,6-16-2-16,0 1-4 15,6 0 0-15,10 9-4 16,6 5-1-16,6 16 1 16,5 18 1-16,0 11-4 15,12 19 1-15,-1 15-1 16,-5 20 2-16,-1 15 0 16,-21 14 1-16,-17 15 1 0,-11 0 0 15,-22 0-2-15,-6 5 1 16,-5 5-3-16,-6-5 1 15,0-5-34-15,11-10-15 16,12-15 24-16,10-14 15 16</inkml:trace>
  <inkml:trace contextRef="#ctx0" brushRef="#br0" timeOffset="58587.87">22010 2761 400 0,'28'0'122'0,"-22"0"-95"0,10 4-7 15,6-4-9-15,11-9-6 16,12-6 2-16,5 0-3 15,-1-5-1-15,-10-4-1 16,0-1-6-16,-6 1 0 0,-11-6-5 16,-5 6 1-16,-12-1 2 15,-5 0 1-15,-5 6 0 16,-6-6 1-16,0 6 3 16,-1 14 2-16,-4 14 2 0,-6 16 3 15,-11 14-3-15,-12 20 0 16,1 15 5-16,5-5 3 15,17-15-2-15,11-10 2 16,17-14 3-16,10-10 3 16,17-16-11-16,17-13-4 15,6-11-23-15,4-19-11 16,-10-6-2-16,-11 1 0 16,-11 0 22-16,-6 14 11 15,-11 6 13-15,0 14 7 16,0 0-5-16,-6 30-1 15,1 9-3-15,-6 11-1 0,-11 9 8 16,0-5 4-16,-6-10-5 16,1-9 1-16,-1-10 3 15,0-5 4-15,6-10-5 16,11-5-2-16,11-15-9 16,6-19-4-16,22-15-20 15,11-15-13-15,10-20-74 16,12-14-31-16,-5-5 68 15,-7 19 34-15</inkml:trace>
  <inkml:trace contextRef="#ctx0" brushRef="#br0" timeOffset="58962.658">22978 2249 408 0,'-16'30'127'0,"10"-11"-98"0,6 1 4 0,11 0-4 0,6-6-17 0,5-9-2 16,11-15-6-16,11-9-3 15,12-16 0-15,5-4-1 0,-6-5 0 16,-11-10-3-16,-11-20 2 16,-10-5-10-16,-18 5-3 15,-10 6 16-15,-7 4 7 16,-4 14 1-16,5 16 2 16,-6 19-3-16,1 20 2 15,-12 20-11-15,-11 14-2 16,-5 25 1-16,0 25 0 0,11 14 1 15,5 0 0-15,11 15 2 16,1 5 1-16,10-5 1 16,6 0 0-16,6 5-2 15,-1-24 1-15,6-16-4 16,0-9 0-16,0-5 1 16,0-20 0-16,6-15-69 15,5-19-29-15,0-25 49 16,6-24 25-16</inkml:trace>
  <inkml:trace contextRef="#ctx0" brushRef="#br0" timeOffset="59150.247">22879 2982 498 0,'-67'10'161'0,"51"4"-125"0,5 6-93 0,11-5-50 0,5-15 48 0,6-10 30 15</inkml:trace>
  <inkml:trace contextRef="#ctx0" brushRef="#br0" timeOffset="59290.701">23449 2928 598 0,'-17'39'156'0,"6"-34"-120"0,-6 10-49 15,17 9-57-15,6 1 31 16,10-15 21-16</inkml:trace>
  <inkml:trace contextRef="#ctx0" brushRef="#br0" timeOffset="130423.244">2695 9577 250 0,'-22'-15'67'0,"16"10"-52"0,6 0 2 0,0-5-2 16,6 5-10-16,5-4-3 16,0-1-1-16,5 0-1 0,12 0 0 15,11 5 0-15,5 5 0 0,11 10 4 16,12 0 2-16,-1-5 2 16,17 5 0-16,0-5 4 15,6-5 5-15,-6 0 4 16,0-5 1-16,-6-5 1 15,-5 0 3-15,-11 0-5 16,-11 0-1-16,-12 0-7 16,-5 1 0-16,-16-1 5 15,-11 0 6-15,-18 0-22 16,-10 0-9-16,-11 0 13 16,-6-4 9-16,-5-6-9 15,0 5-3-15,0 0-2 16,5 1 1-16,11 4-3 15,6 0 0-15,6 5 1 16,10 5 0-16,6 0-11 0,6 0-5 16,5 0 8-16,11 0 6 15,11 5 2-15,0 0 0 16,0 5 1-16,1 5-1 16,-1-1 0-16,-6 11 0 15,-4 4 0-15,-1 6 0 16,-11 4 8-16,-6 1 5 15,-10-1-2-15,-12 0 1 16,-5 1-3-16,-6 4 0 16,1 0-5-16,-1 0-1 15,6 1-3-15,0-1-1 0,5-5-41 16,12 1-19-16,-1-1 31 16,6 0 17-16</inkml:trace>
  <inkml:trace contextRef="#ctx0" brushRef="#br0" timeOffset="187224.882">11042 11451 396 0,'-11'-5'122'0,"5"14"-95"0,1 16 1 16,-1 9-4-16,-5 21-7 15,0 18 1-15,-6 11-5 16,-10 0-3-16,-1-1-5 16,0 6-2-16,1-6 1 0,5-9-2 15,-1-20-2-15,7-10-46 16,5-4-19-16,5-16 33 15,6-9 16-15</inkml:trace>
  <inkml:trace contextRef="#ctx0" brushRef="#br0" timeOffset="187662.307">10815 11731 424 0,'-22'-30'130'0,"11"16"-100"0,0-6-3 0,0 0-8 16,5-9-19-16,6-1-2 15,6-4 3-15,5-1 3 16,11-4-1-16,11-5-2 0,11 4 0 16,17 11-1-16,11 14 0 0,-6 15 0 15,-5 15 0-15,-11 10 0 16,-11 4 2-16,-17 5-3 15,-17 6 0-15,-21 4-6 16,-17 0 0-16,-23 5 9 16,-16 1 8-16,-5-1-4 15,11-15-3-15,27-9 4 16,11-15 5-16,17-10 9 16,22 0 5-16,17 0-10 15,11 5-3-15,10 14-2 16,12 1 0-16,0 5-3 15,0-1-1-15,5 1-3 16,-5-1 0-16,0 1-14 16,-6-10-10-16,-5-6-72 15,-6-9-31-15,-5-14 63 16,-11-6 31-16</inkml:trace>
  <inkml:trace contextRef="#ctx0" brushRef="#br0" timeOffset="188474.589">11661 11854 518 0,'-11'10'165'0,"17"-1"-128"0,10 6-13 0,6 0-13 15,6-5-11-15,11-10 1 0,5 0-3 16,6-10-2-16,0-15 3 15,10-14-10-15,7-10-5 0,-1-10-5 16,1-5-2-16,-12 0 4 16,-11 10 3-16,-11 0 5 15,-16 10 5-15,-17 14 12 16,-17 20 8-16,-16 30-1 16,-22 14 1-16,22-14 0 15,-56 49 4-15,17 0-4 16,17-1-2-16,16-8-7 15,12-16-1-15,15-15-6 16,24-4-3-16,15-15-8 16,12-10-4-16,11-5-9 15,11-5-4-15,5-5 19 16,6-14 10-16,0-6 6 16,11-14 5-16,0-5 1 0,-11-5 1 15,-6 10-6-15,-16 9-2 16,-17 16 0-16,-22 9 0 15,-11 15 4-15,-22 25 3 16,-17 14-2-16,-5 20 1 16,5 10-4-16,12 0-2 15,10-10-2-15,6-10 0 16,11-10-1-16,5-9-1 16,1-6 1-16,5-14-1 15,6-10 0-15,5-10 1 16,0-4 4-16,0-11 2 0,0-4-2 15,-5-21 1-15,5 6-4 16,-6 10 1-16,7 19-4 16,-1 15-1-16,0 25 0 15,0 19 0-15,0 15 0 16,-5 19 1-16,-12 21 1 16,-10-1 0-16,-12 5-4 15,-16 6 1-15,0-1 0 16,-17-5-1-16,-11-5 2 15,-5-9 4-15,-6-10 4 16,5-15 3-16,12-20 5 16,5-20 2-16,6-19-1 15,0-14 2-15,5-26-7 16,0-19-1-16,17-15-16 16,17 0-3-16,16 0-6 0,22-14-1 15,22 4-36-15,12-4-26 16,16 9 38-16,5-10 21 15</inkml:trace>
  <inkml:trace contextRef="#ctx0" brushRef="#br0" timeOffset="188615.199">12978 12065 606 0,'-11'0'158'0,"11"5"-123"0,5 0-34 0,6 5-28 0,11-10 8 16,17-5 9-16</inkml:trace>
  <inkml:trace contextRef="#ctx0" brushRef="#br0" timeOffset="190520.958">14471 10555 376 0,'6'-19'114'0,"-12"19"-89"0,1 5-5 15,5 9-8-15,-6 11-6 0,-5 14 1 16,-6 15-3-16,1 6-1 16,-12 18-1-16,-5 21 1 0,-11 4 0 15,11-5 3-15,-1-4 1 16,18-6 3-16,5-24 1 16,5-15 8-16,12-9 2 15,5-16 3-15,0-4 2 16,5-10-6-16,7-10-3 15,-1 0-7-15,0-10-4 16,17-5-27-16,5-9-13 16,6-21-73-16,10-4-32 15,7-5 72-15,-6 5 35 16</inkml:trace>
  <inkml:trace contextRef="#ctx0" brushRef="#br0" timeOffset="190786.697">15091 10796 444 0,'-22'-14'141'0,"16"9"-109"0,6 5-19 16,0 0-15-16,6 10-4 16,5 14 2-16,-6 11 15 15,6 19 5-15,0 5-8 16,0 0-2-16,-5-5 0 0,5-5 1 15,-6-5 1-15,6-4-2 16,1-1 1-16,-1-5-6 16,0-4-3-16,0-6-103 15,5 1-45-15,1-20 75 0,0-15 38 16</inkml:trace>
  <inkml:trace contextRef="#ctx0" brushRef="#br0" timeOffset="191255.165">14643 11662 416 0,'0'-20'130'0,"-6"25"-100"0,1 20-12 15,-7 19-10-15,-4 15-8 16,-6 15 2-16,-6 14-1 16,-5 16-1-16,5-16 1 15,1-9-1-15,4-10 2 0,12-10 10 0,11-5 4 16,6-10 8-16,11-9 2 16,5-1 0-16,5-14-3 15,7-11-4-15,10-9-3 16,6-4-10-16,-1-16-2 15,12-24-84-15,11-10-48 16,0-10 64-16,11-35 32 16</inkml:trace>
  <inkml:trace contextRef="#ctx0" brushRef="#br0" timeOffset="191583.289">15124 12277 479 0,'0'-15'153'0,"5"5"-119"0,17-5-10 16,12-14-10-16,4-15-15 16,12-10 0-16,0-1 1 15,5 11 0-15,-5 15 0 16,-11 9-3-16,-12 20 2 0,-15 20-1 15,-18 24 0-15,-16 20 2 16,-11-5 2-16,-1 0-1 16,12-10-1-16,17 0 3 15,10-5 0-15,17-9-1 16,12-6 1-16,15-9-2 0,12-5-1 16,0-10-50-16,11-10-21 15,5-5 35-15,6 0 18 16</inkml:trace>
  <inkml:trace contextRef="#ctx0" brushRef="#br0" timeOffset="198972.118">18338 7241 320 0,'0'-20'96'0,"-6"10"-75"0,6 0 3 15,-6 1-5-15,1-1-11 16,-12 5 0-16,-5 5-6 16,-5 15-2-16,-18 9 0 15,-10 16 0-15,-6 9 0 0,0 0 2 16,0 5 1-16,17 0 12 15,17 0 7-15,10 0 2 16,17-5 1-16,6-9-10 0,10-11-2 16,6-4 2-16,6-5 2 15,0-6-5-15,10-9 1 16,7-5-6-16,-1-5-2 16,6-5-5-16,10-24 0 15,7-15-106-15,5-10-47 16,0 0 77-16,-6 15 38 15</inkml:trace>
  <inkml:trace contextRef="#ctx0" brushRef="#br0" timeOffset="199362.661">18653 7300 388 0,'-6'-5'119'0,"6"5"-92"0,6-5-8 15,5 10-8-15,0-5-10 16,11 5-1-16,0 0 1 16,6 5-1-16,5-1 0 15,0 6-3-15,-5 0 2 0,-6 0 1 16,-5-1 0-16,-17 1 0 15,-6-5 0-15,-10 0 8 16,-7-5 7-16,1-5 6 0,-5 0 4 16,-1-5-4-16,0 0-1 15,1 0-9-15,5-5-2 16,5 0-3-16,11-4-1 16,12-6-8-16,16-5-2 15,11-4-34-15,17-6-11 16,11 1-51-16,0 4-20 15,-6 1 63-15,0 4 31 16</inkml:trace>
  <inkml:trace contextRef="#ctx0" brushRef="#br0" timeOffset="199628.25">19272 7024 270 0,'22'-14'72'0,"-22"9"-55"0,-11 0 7 16,-5 5 3-16,-12 0-1 15,-11 5 1-15,1 5-6 16,5 4-3-16,16 1-10 15,17 5-5-15,11 4 0 0,17 6-2 16,5 4-1-16,11 11 1 16,0 9 1-16,-5-5 5 15,-6 0 4-15,0 0 7 16,-10 0 6-16,-7 1 0 16,-10 4 3-16,-17 0-9 15,-17 0 0-15,-11-5-9 16,-16-5-1-16,-11 1-6 15,-1-6-2-15,12-10-24 16,11-9-12-16,16-20 19 16,22-20 8-16</inkml:trace>
  <inkml:trace contextRef="#ctx0" brushRef="#br0" timeOffset="199862.697">19643 6970 436 0,'0'20'138'0,"5"9"-106"0,1 21-13 0,0 9-10 0,-6 24-9 15,0 1 2-15,-6-10 1 16,0-1 3-16,1-4-3 15,5 0-98-15,0-15-42 0,11-14 68 16,11-26 34-16</inkml:trace>
  <inkml:trace contextRef="#ctx0" brushRef="#br0" timeOffset="200034.536">19920 7428 408 0,'0'-40'125'0,"-6"30"-97"0,-11 1 0 16,-5 4-6-16,-11 5-2 15,-11 10 2-15,-6-1-7 16,-5 6-4-16,5 0-6 16,6 0-4-16,5-1 0 0,11 1-61 0,12 0-25 15,10-10 42-15,6-5 22 16</inkml:trace>
  <inkml:trace contextRef="#ctx0" brushRef="#br0" timeOffset="200581.12">19892 7811 293 0,'0'-10'84'0,"0"10"-65"0,5 0-3 0,-5 5-5 15,6 10-6-15,5 10 0 16,-5 9-1-16,-1 10 0 16,1 6-2-16,-6-1 1 0,0-5 0 15,-6-14 10-15,1-11 2 16,5-4 19-16,0-15 8 15,0 0 1-15,0-10-2 16,5-10-20-16,6-14-10 16,0-5-3-16,6-15 1 15,5-1-2-15,0 6 1 16,0 10-5-16,0 9-2 16,6 6-7-16,0 4-4 15,-1 10-54-15,1 5-24 0,-6 5 47 16,0 0 25-16</inkml:trace>
  <inkml:trace contextRef="#ctx0" brushRef="#br0" timeOffset="201659.022">20296 7787 266 0,'11'19'72'0,"-6"-9"-55"0,1 5 16 15,-1 0 5-15,1-1-6 16,5-4 1-16,-6 0-12 16,1-5-3-16,5-5-10 15,-5-5-3-15,-1-5-1 0,1 0-2 16,-1-4 1-16,1-1-2 15,5-5-1-15,0 1 1 16,0-1 1-16,0 0-3 16,-6 5 0-16,1 11 3 15,-6-6 3-15,0 10 2 16,0-5 1-16,0 5-4 0,-6 5-3 16,1 0 0-16,-1 0-1 15,1-1-3-15,5-4 2 16,-6 10 1-16,1-5 2 15,-1 0-3-15,1-5 0 16,-1 0 1-16,6 0 2 16,0 0 1-16,0 0 3 15,0 0 1-15,6 0 3 16,-1 0-5-16,6-5-1 16,-5 5-4-16,5-5-1 15,-6 5 10-15,1-5 3 0,0 5-5 16,-6-5-4-16,0 5-5 15,0 0-1-15,0 0-3 16,0 0-1-16,-6 0 1 16,-11 5 4-16,1 5 10 15,-12 5 4-15,1 0-5 16,-1 9-2-16,6 1-3 16,0 0-2-16,5-1 1 15,11-4-1-15,1-1-3 16,5 1 2-16,11 0 5 15,0-1 2-15,6-4 2 16,-1 5 0-16,6-5-4 16,6-15-1-16,5-10-6 15,6-10-2-15,11-4-23 16,0-11-6-16,-1 1-7 16,1-1-1-16,-6 6 17 0,1-1 10 15,-12 1 13-15,-6 4 7 16,-4 1 13-16,-7-1 6 15,-5 5 3-15,-11 6 1 16,0 14-9-16,-16 9-1 16,-12 11-11-16,-11 10-4 15,1 4-7-15,-7 10-2 16,7 1 11-16,10-1 7 16,11-5-4-16,17-4 0 15,6-11-4-15,5-9-1 16,5-5 1-16,7-10 0 0,4-5 0 15,6-10 0-15,1-5 0 16,-1-4 0-16,0-11 0 16,-5-4 0-16,-6 5-2 15,0 9 1-15,-11 10-2 16,-5 5 2-16,-6 20-4 16,0 15 0-16,-6 24-1 15,6 20 0-15,0 10 2 16,-6-1 0-16,1 11 0 15,-1 4 2-15,-5-4-1 16,-5-1-1-16,-6 1 1 16,-17-1-1-16,0-4 0 15,-5-25 0-15,0-15 2 16,5-9 1-16,0-11 12 16,1-14 4-16,-1-15-3 0,6-15-3 15,5-24-5-15,11-25 0 16,17-14-5-16,17-1-4 15,16 1-9-15,11-1-9 16,12 5-5-16,-1 10-2 16,6 10-22-16,5 10-6 15,1-10 28-15,5 0 14 16</inkml:trace>
  <inkml:trace contextRef="#ctx0" brushRef="#br0" timeOffset="201830.975">21369 7693 468 0,'-33'-5'149'0,"5"20"-115"0,-11 0-8 16,6 0-10-16,-6-1-57 15,6-9-22-15,5-5 29 16,17-10 17-16</inkml:trace>
  <inkml:trace contextRef="#ctx0" brushRef="#br0" timeOffset="201982.924">21479 7383 464 0,'-5'-9'147'0,"-6"9"-114"0,-11 4-1 0,-6 6-9 15,-11 5-16 1,1 5-2-16,-1-1-80 0,6 1-36 15,11-5 56 1,10-5 27-16,-4-10 22 0</inkml:trace>
  <inkml:trace contextRef="#ctx0" brushRef="#br0" timeOffset="202467.153">22431 7246 332 0,'11'-40'101'0,"-6"26"-79"0,6-11 7 16,0 0-3-16,-5 1-10 16,-6-6 1-16,-6 11-8 15,-10 4-3-15,-17 10-3 16,-12 20-3-16,-10 14 1 0,-6 20-1 15,-5 15 2-15,5 0 5 16,11-5 4-16,17-10 0 16,11-4 3-16,11-1-3 15,5 0 1-15,12 5-14 16,5 6-3-16,6-11 0 16,10-5 2-16,12-4 11 0,11-16 6 15,11-9-74-15,5-20-35 16,6-9 47-16,-6-16 26 15</inkml:trace>
  <inkml:trace contextRef="#ctx0" brushRef="#br0" timeOffset="203076.423">22530 7447 316 0,'0'5'93'0,"0"0"-72"0,6 0 3 16,5-5-6-16,0 5-12 15,11-5-1-15,6 0-3 16,-1 0 1-16,7-5-2 16,4 0-1-16,7 5 1 0,-1 0-1 15,0 10 0-15,-11 5-3 16,-5 14 2-16,-11 11 1 15,-17-1 0-15,-17 5 4 16,-16-9 2-16,-6-6 13 16,-11-9 5-16,0-5 5 15,1-6 5-15,10-9-4 16,0-9 0-16,6-6-13 16,11-10-3-16,11-9-13 15,5-6-3-15,17-4-19 0,6-5-9 16,16 5 5-16,6 0 4 15,11-1-8-15,5 1-1 16,6 0-62-16,0-1-26 16,5 6 60-16,-11 10 33 15,-55 29 136 17,56 9-42-32,-29 11-13 15,-5 15-31-15,-5-1-13 16,0 0-8-16,5 1-1 15,0-1-1-15,0 6 7 0,0 4 6 0,-5 5 13 16,-6 5 6-16,-11-5-6 16,-17-4-4-16,-5-6-6 15,-6-5 1-15,1-4-4 16,-1-6-2-16,-5-9-10 16,0-5-1-16,0-15-57 15,5-5-22-15,0-9 38 16,12-16 19-16</inkml:trace>
  <inkml:trace contextRef="#ctx0" brushRef="#br0" timeOffset="203310.708">23626 6980 424 0,'-23'35'133'0,"18"-11"-103"0,-1 30 0 0,1 5-6 16,-6 25-14-16,0-5-3 16,0 4-4-16,-6 1 0 15,6 4-2-15,5-19-23 0,6-15-7 16,6-19-100 0,5-11-43-16,17-19 90 15</inkml:trace>
  <inkml:trace contextRef="#ctx0" brushRef="#br0" timeOffset="203466.922">23908 7393 416 0,'-22'-24'127'0,"-1"24"-98"0,-15 9 11 15,-12 1 0-15,-16 5-20 16,-12 0-3-16,6 5-9 16,6 4-3-16,10 1-2 15,12-6-22-15,11-4-10 0,11-5-125 16,11-10-57-1,22-5 107-15</inkml:trace>
  <inkml:trace contextRef="#ctx0" brushRef="#br0" timeOffset="204341.731">25163 7737 392 0,'-5'-14'122'0,"-6"14"-95"0,0 0-3 15,-12 5-6-15,-15 0-14 16,-18-1-2-16,-10 6-1 16,-11 0 1-16,-1-10-1 15,-5 5 2-15,11 0 2 0,11-5-24 16,12 0-10-16,15-5 15 15,18-10 6-15</inkml:trace>
  <inkml:trace contextRef="#ctx0" brushRef="#br0" timeOffset="204544.797">24870 7615 486 0,'0'44'159'0,"-5"-25"-123"0,10 16-7 0,6 4-11 16,0 6-14-16,11 9 0 16,-5 0-2-16,0 5-2 0,-1-5 1 15,-5-5-20-15,0-5-9 0,0-4-67 16,6-6-27-16,0-9 62 16,-1-6 32-16</inkml:trace>
  <inkml:trace contextRef="#ctx0" brushRef="#br0" timeOffset="208575.115">26109 7929 408 0,'6'0'127'0,"-1"5"-98"0,6-10-2 0,-5 0-8 15,5-4-10-15,0-11 2 16,0-10-4-16,0 1-2 16,0-6-2-16,0-9 4 0,0-10 3 15,0-5 3-15,0-5 3 16,0-5-5-16,0 15-1 15,1 15-2-15,-1 9-1 16,0 11-3-16,0 14-1 16,5 5-4-16,6 19-1 0,6 6-3 15,5 5 0-15,0-1-2 16,-5 1 2-16,0-6 1 16,-6-4-1-16,-5-5 6 15,-6-11 3-15,0-4 8 16,0 0 2-16,-6-9 5 15,1-16-1-15,-1 0-3 16,1-4-1-16,5-10-5 16,0-1-2-16,0 1-4 15,0-10-2-15,0 9-16 16,0 1-11-16,0 5-36 16,0 9-18-16,11 5-67 15,1 6-27 1,-1 4 91-16</inkml:trace>
  <inkml:trace contextRef="#ctx0" brushRef="#br0" timeOffset="208809.431">26966 7403 312 0,'28'35'93'0,"-11"-11"-72"0,5 15 3 0,-6 1-4 15,-4 9-4-15,-7-5 2 16,-5-4 4-16,-11-11 3 15,-6-9-13-15,-16-6 0 0,-6-4 1 16,-5-5-5-16,0-5 0 16,5 0 16-16,12-10 6 0,10 1 2 15,11-11 0-15,12-10-19 16,16-14-9-16,11 0-92 16,6 0-40-16,11-6 64 15,-6 21 32-15</inkml:trace>
  <inkml:trace contextRef="#ctx0" brushRef="#br0" timeOffset="209090.647">27370 7433 324 0,'11'24'96'0,"-5"-4"-75"0,5 9 1 15,-6-4-4-15,1 9-11 16,0-4 1-16,-1-6 2 15,-5 1 4-15,0-5-8 16,-5-6 6-16,-1-9 3 0,6-5 15 0,-6-5 8 16,1-9-9-16,5-6-2 15,5-9-5-15,7-1-2 16,-1-4-13-16,11-6-4 16,5 6-44-16,1-1-20 15,0 6-37-15,-1-1-15 16,1 1 59-16,-6 4 30 15</inkml:trace>
  <inkml:trace contextRef="#ctx0" brushRef="#br0" timeOffset="209512.392">27652 7462 364 0,'6'25'111'0,"-1"-6"-86"0,6 11-5 0,-5-1-7 0,5-4-10 16,-5-5 0-16,-1-1-1 15,-5-4 1-15,6-10-2 16,-6-5 6-16,5-5 5 0,6-5 0 16,6-9 1-16,5-6-7 15,6 0-4-15,5 1-4 16,-6 14-1-16,-4 5-1 16,-1 10 3-16,-11 15 0 15,0-1 1-15,-11 1 2 16,-6 0 1-16,1-6 12 15,-1-4 7-15,6-10-5 16,0 0 1-16,0-10 4 16,11-4 5-16,0-6-12 0,6-5-5 15,0 1-5-15,5 4-2 16,0 5-1-16,0 6 1 16,-5 9-2-16,5 4-1 15,-6 11-2-15,6-5 1 16,-5 0-6-16,11 5-4 15,5-15-25-15,6-10-11 16,5 0-59-16,6-5-24 16,-1-4 68-16,1 4 32 15</inkml:trace>
  <inkml:trace contextRef="#ctx0" brushRef="#br0" timeOffset="209715.497">28770 7187 324 0,'22'-35'96'0,"-22"35"-75"0,-6 0 24 15,1 10 9-15,-12 15-14 16,1 9 0-16,-12 20-30 16,0 5-10-16,6 5-2 15,6 0 9-15,-1 5 7 0,11 5 0 16,6-20 2-16,6-15-5 16,11-4-1-16,5-11-15 15,11-14-6-15,11-10-61 16,6-10-27-16,0-5 51 15,5-24 24-15</inkml:trace>
  <inkml:trace contextRef="#ctx0" brushRef="#br0" timeOffset="210121.627">29118 7388 396 0,'-33'35'122'0,"22"-20"-95"0,-6 14-1 0,12 5-5 15,5 6-6-15,5 9 3 16,6-10-15-16,0-4-3 16,6-11-1-16,5-4-2 0,-5-5 1 15,-1-15 0-15,6 0 0 16,6-10 6-16,0-20 5 0,5-4-14 16,6-5-3-16,-6-6-4 15,0 6 2-15,-5 10 6 16,-6 14 2-16,-11 15 15 15,-6 24 8-15,-10 11 3 16,-1 14 3-16,-5-5-9 16,6-4 0-16,5-11-9 15,0-9-3-15,5-6 0 16,6-14-1-16,12-9 1 16,4-16 1-16,12-4-4 15,5-11 0-15,6-4-4 16,5-5 1-16,1 5-36 15,-1 4-18-15,-5 11-17 16,-17 4-3-16,0 5 40 16,-16 6 21-16</inkml:trace>
  <inkml:trace contextRef="#ctx0" brushRef="#br0" timeOffset="210574.65">29859 7639 472 0,'6'15'149'0,"5"-5"-115"0,17 0-2 0,-6-6-8 16,11-4-17-16,0-4-4 15,6-6-5-15,0-10 1 16,-6 0 1-16,0-9 0 0,-5-1 0 0,-6-9-5 16,-11 5-1-16,-6 9-4 15,-5 5 1-15,-16 11 5 16,-12 13 4-16,-5 16 5 15,-11 15 2-15,-1 19 1 16,1 5 2-16,11-10-3 16,16-5-2-16,12-10-2 15,16-4-3-15,11-5-6 16,11-16-1-16,11-9-15 16,6-9-3-16,6-11-7 15,-7-5 0-15,1-4 8 16,-6-15 7-16,-5-6 8 15,-11 6 3-15,-6 15 6 16,-11 9 4-16,0 20 10 16,-11 20 3-16,0 14-2 15,0 10-1-15,0 5 7 16,-6-4 4-16,1-1-11 0,5-10-5 16,0 1-103-16,0-15-43 15,0-20 68-15,22-10 35 16</inkml:trace>
  <inkml:trace contextRef="#ctx0" brushRef="#br0" timeOffset="210715.237">30529 7374 538 0,'-22'-25'166'0,"22"30"-129"0,0-10-30 0,5 5-27 0,6 5-84 16,0 5-29-16,0 4 68 15,11 1 34-15</inkml:trace>
  <inkml:trace contextRef="#ctx0" brushRef="#br0" timeOffset="211230.779">31204 7531 460 0,'-28'-15'144'0,"6"15"-112"0,-11 5-2 16,-12 10-8-16,-10 14-7 16,0 6 0-16,-1 9-6 15,12-5-3-15,5-4-4 16,12-6-5-16,16-4-3 0,11-5-30 0,22-15-13 16,5-10 9-16,7-10 6 15,4-5 26-15,1 0 12 16,0-9 13-16,5-5 4 15,-11-6 9-15,6 6 6 16,-6 4-17-16,0 11-8 16,-11 4-10-16,-5 30-3 15,0 9-2-15,-6 20 0 16,-6 11 3-16,1-1 0 16,-6 15 3-16,-6 14 1 15,-5 11-4-15,-11-1 1 16,-11 5-2-16,-11 11 0 0,-6-11 0 15,-11-10 0-15,0-9 2 16,0-10 0-16,6-15 6 16,5-15 6-16,11-19 3 15,6-10 0-15,6-15-4 16,4-20-1-16,7-14-7 16,10-15-2-16,12-5-8 15,10-15-3-15,12-9-11 16,16-1-1-16,12 5-57 15,10-9-22-15,0-16 51 16,1 16 26-16</inkml:trace>
  <inkml:trace contextRef="#ctx0" brushRef="#br0" timeOffset="211605.655">31746 7305 380 0,'5'44'114'0,"-5"-10"-89"0,6 25 0 0,-6 10-7 16,0 20-11-16,-6-15-2 16,1-1-2-16,-6-9 0 15,5-15-2-15,0-9 17 0,6-16 10 16,0-9-5-16,0-15-4 0,0-10 7 15,6-14 1-15,0-6-11 16,5-9-5-16,11-5-6 16,0-11 1-16,0 11-4 15,0 15 1-15,-5 19-4 16,-1 15-1-16,-5 19-2 16,0 11 0-16,0 4 0 15,1 5 2-15,-1 1-30 16,5-1-16-16,1-5-67 15,5-14-31-15,6-15 76 16,5-20 37-16</inkml:trace>
  <inkml:trace contextRef="#ctx0" brushRef="#br0" timeOffset="211824.355">32288 7388 460 0,'-17'25'144'0,"12"9"-112"0,-7 20-7 0,1 10-11 16,0 10-10-16,-5-5 0 16,-1-5-7-16,1 0 0 15,4-5 1-15,7-10-94 0,5-15-41 16,5-34 69-16,12-19 34 15</inkml:trace>
  <inkml:trace contextRef="#ctx0" brushRef="#br0" timeOffset="211996.191">32476 7619 456 0,'-45'-24'144'0,"23"19"-112"0,-11 10 2 15,-6-5-7-15,-10 10-19 16,-7-5-2-16,1 4-6 15,5 1-3-15,17-5 2 16,16-5-108-16,29-19-47 0,15-11 78 16,34-4 39-16</inkml:trace>
  <inkml:trace contextRef="#ctx0" brushRef="#br0" timeOffset="212246.133">32769 7295 436 0,'-55'34'138'0,"32"-9"-106"0,-10-1-11 0,6 6-8 16,10 0-21-16,6 9-2 15,5 5 11-15,1 20 9 16,5-5-5-16,-6-5 9 0,1-5 5 16,-1 1 1-16,-5-1 3 15,0 0-12-15,0 5-2 16,6-5-7-16,-1 0-2 15,0-9-4-15,-5-1-2 0,-5 0-78 16,-12 1-33-16,-11-6 59 16,-16 1 30-16</inkml:trace>
  <inkml:trace contextRef="#ctx0" brushRef="#br0" timeOffset="213667.679">32675 7054 304 0,'11'-10'88'0,"0"10"-69"0</inkml:trace>
  <inkml:trace contextRef="#ctx0" brushRef="#br0" timeOffset="213980.103">32747 6985 312 0,'0'0'90'0,"0"5"-69"0,5 0-5 0,1 0-4 0,5 5-7 16,0 4 2-16,-6 1-4 15,1 10-2-15,-6 4 0 16,6 11 3-16,10 9 3 0,-5 10 4 15,11 0 2-15,6 0-4 16,5 5-1-16,-5 0-4 16,-6 9-3-16,-11-4 0 15,-5 0 1-15,-18 0 5 16,-15 10 6-16,-12 9 2 16,-11-4 3-16,-5-5-8 15,-6-1-1-15,-5 1-5 16,-6 9-1-16,0-9-32 15,-5 0-15-15,-12-5 22 16,1-6 10-16</inkml:trace>
  <inkml:trace contextRef="#ctx0" brushRef="#br0" timeOffset="-168661.993">19483 10428 440 0,'-6'-5'138'0,"0"10"-106"0,-5 4-11 15,-5 1-10-15,-12 0-11 16,-11 0 2-16,-10 0-1 16,-7-5 2-16,1-5-2 15,11-5-96-15,11-5-45 0,16-5 69 16,17 0 36-16</inkml:trace>
  <inkml:trace contextRef="#ctx0" brushRef="#br0" timeOffset="-168505.911">19361 10187 486 0,'-55'5'156'0,"21"9"-120"0,-10 11-10 0,-6-1-11 16,-5 6-60-16,5-5-19 15,6 4 32-15,11 5 16 16</inkml:trace>
  <inkml:trace contextRef="#ctx0" brushRef="#br0" timeOffset="-154388.744">21374 9183 578 0,'6'25'0'0,"-1"14"11"0,1 10 5 16,-1 20 0-16,1 15 3 16,-6-5-6-16,5-6-3 15,1 6-5-15,5 0-2 0,0-10 1 16,11-10-27-16,0-10-9 0,0-15-78 15,1-14-32-15,-1-15 73 16,5-10 36-16</inkml:trace>
  <inkml:trace contextRef="#ctx0" brushRef="#br0" timeOffset="-154138.772">21927 9124 400 0,'-5'-19'125'0,"-1"19"-97"0,1 5-2 16,-6 14-5-16,-6 11-4 15,1 9 2-15,-1 10-13 16,0 20-3-16,1 20-2 16,5-6-4-16,5-4 2 0,6-10 1 15,6-5 0-15,10-10 0 0,6-5 2 16,12-10-30-16,-1-4-13 15,11-25 21-15,6-20 9 16</inkml:trace>
  <inkml:trace contextRef="#ctx0" brushRef="#br0" timeOffset="-153966.925">22171 9557 460 0,'-22'-29'144'0,"0"29"-112"0,-12-5 11 0,-10 10-4 15,-11 9-23-15,-12 1-4 16,-16 0-6-16,0 5-3 0,1-6-1 16,21 1-3-16,16-5-2 0,7 0-54 15,21-5-28-15,17-5 42 16,17-5 22-16</inkml:trace>
  <inkml:trace contextRef="#ctx0" brushRef="#br0" timeOffset="-153482.707">20340 10329 404 0,'-17'-15'125'0,"17"15"-97"0,0 0-9 0,6 0-7 16,5 0-13-16,11 0 0 16,6 0-4-16,5 0 1 15,11 0 2-15,11 0-6 0,12 0 1 16,16 0 3-16,11-4 4 15,22-1 3-15,17 0 1 0,11 0 6 16,16 0 6-16,6-5-4 16,11 10 1-16,5 0 5 15,1 0 3-15,-12 0 1 16,-5 5-2-16,-11 0 2 16,-5 5-2-16,-12 0-5 15,-16-6-4-15,-17 1-3 16,-11-5-3-16,-22 5-1 15,-17-5-2-15,-5 5-1 16,-17 0 1-16,-5 0-66 16,-6-5-41-16,0-5 52 15,-22-15 27-15</inkml:trace>
  <inkml:trace contextRef="#ctx0" brushRef="#br0" timeOffset="-152252.038">24284 10369 432 0,'0'-5'133'0,"0"10"-103"0,11-1-55 16,-6-4-30-16,6 5 23 16,0-5 16-16</inkml:trace>
  <inkml:trace contextRef="#ctx0" brushRef="#br0" timeOffset="-151580.294">24627 9660 312 0,'-17'15'93'0,"6"5"-72"0,-6 14 5 15,6 1-2-15,0-1-14 16,6 1 0-16,-1-1-6 16,6-5-1-16,0-9-1 15,0-5-2-15,0-5 3 0,6-5-2 16,5 0-1-16,0-5 1 15,6 0 1-15,5-5 5 0,0 5 6 16,0 0-3-16,0 5 2 16,6 9-7-16,-6 6-1 15,0 9 0-15,0-4 2 16,0 5 1-16,-5-6 3 16,5-4 6-16,0-15 4 15,0-5-4-15,0-15-1 16,11-10 2-16,1-4 3 15,-1-1 4-15,0-14-1 16,0 0-9-16,0 0-3 16,-5 9-7-16,-6 6-2 0,-5 14-3 15,-6 5 0-15,0 10-26 16,0 15-16-16,6 5 22 16,-1 4 13-16</inkml:trace>
  <inkml:trace contextRef="#ctx0" brushRef="#br0" timeOffset="-151205.402">25252 10393 448 0,'-6'-20'141'0,"6"16"-109"0,6-6-3 0,-6 0-7 16,11-10-18-16,5-9-2 16,12 4-9-16,5 5 0 15,6 11 3-15,11 9-5 0,-6 14 2 16,-5 11 3-16,-1 4 4 16,-4 1-6-16,-18-1-3 15,-10 1 2-15,-17-5 4 16,-17-6 2-16,-11-4 1 15,-10-10 11-15,-7-5 7 16,6-5 17-16,12-5 7 16,10-5-12-16,11-4-8 15,17 4-15-15,6-5-6 0,11-4-73 16,10 4-40-16,1 0 57 16,-6 1 27-16</inkml:trace>
  <inkml:trace contextRef="#ctx0" brushRef="#br0" timeOffset="-140346.263">17071 9955 202 0,'5'-4'52'0,"-5"4"-40"0,0 0-4 0,6 0-4 16,-1 0-4-16,-5 0 2 0,6-5 6 16,-6 0 8-16,6 0-9 15,-6-5 12-15,5 5 7 0,-5 5-3 16,6 0-1-16,-6-5-4 16,0 0-1-16,0 0-7 15,0 5-2-15,0-5 5 16,5 5 0-16,-5 0 0 15,0 5 1-15,0-5-5 16,0 15-3-16,0-5-1 16,-5 5 1-16,-1-1-1 15,1 1 0-15,-7 0-6 16,7 9 1-16,-6 1 2 16,0 14 1-16,0 11-1 15,5 14 1-15,6-1-2 16,0-8 2-16,6-11-2 15,5-10 2-15,5-4 0 0,7-11 3 16,-1-9-1-16,0-10 2 16,5-10-2-16,1-4 2 15,0-6-4-15,-6 0 0 16,6-4 8-16,-6-6 4 16,0-9-5-16,0 0-1 15,-5 4-3-15,-1 11 1 16,-5 9-4-16,0 10 0 15,-11 20-3-15,0 19-3 16,0 10 2-16,6 1 0 16,5-6 1-16,0-5 2 0,5-9-1 15,1-10-1-15,0-5 3 16,5-15 0-16,5-5 1 16,7-10 2-16,-1-5 1 15,0-4 3-15,-5-10-3 16,-6-6-2-16,-6 6-2 15,-5 0 0-15,-5 4-9 16,0 6-1-16,-1 9-84 16,6 0-36-16,6 6 64 15,16 4 34-15</inkml:trace>
  <inkml:trace contextRef="#ctx0" brushRef="#br0" timeOffset="-139846.544">17934 10349 348 0,'0'10'103'0,"0"9"-80"0,0 16-3 16,0 9-6-16,-6 15-8 16,-10 10 1-16,-1 0-4 15,-5-10 0-15,0-10-1 16,-6-5-2-16,12-9 3 0,-1-11-2 16,17-4 2-16,5-10 11 15,7-15 6-15,-1-10-2 16,5-5 2-16,1 1 0 15,5-1 2-15,11 0-19 16,6 1-6-16,11-1-65 16,10 0-29-16,1 1 49 0,0-16 24 15</inkml:trace>
  <inkml:trace contextRef="#ctx0" brushRef="#br0" timeOffset="-139393.518">18260 10752 352 0,'11'-29'105'0,"0"19"-81"0,6-10-5 16,-1 0-6-16,7 1-12 15,4-6-1-15,1 10-2 16,-6 11 0-16,-5 18 2 15,-6 16-3-15,-11 9 0 0,-11 5-1 16,-6 11 3-16,0 4 0 0,6-10 3 16,6 0-1-16,5-10 2 15,11-9 4-15,5-6 4 16,7-14 7-16,10-5 3 16,6-5-6-16,5-5-4 15,6-5-11-15,5-9-2 16,6-1 0-16,-6-10 1 15</inkml:trace>
  <inkml:trace contextRef="#ctx0" brushRef="#br0" timeOffset="-137193.731">21253 10713 506 0,'-11'20'0'0,"-6"19"2"0,-11 0 1 16,1 5 1-16,-12 6 0 15,-11-1 0-15,-5 0 2 16,-6-10-3-16,0-4 5 0,6-11 4 15,5-4 5-15,11-5 2 16,12-15 3-16,10-5 3 16,6-5 0-16,11-10 0 15,0-9-14-15,6-15-4 16,5-11-5-16,5 1-2 16,6 10 1-16,-5 10 1 0,-1 14-1 15,7 10 2-15,-1 10 0 16,11 15 1-16,6 10 0 15,10 4 1-15,-4 5-2 16,-7 1-2-16,-4 4 0 16,-7 1 0-16,-5-6-2 15,-5-4 1-15,0-1-50 16,5 1-22-16,5-6 37 16,7-9 19-16</inkml:trace>
  <inkml:trace contextRef="#ctx0" brushRef="#br0" timeOffset="-136912.724">21966 11116 296 0,'22'-10'88'0,"-5"10"-69"0,5-5 17 0,0 5 1 16,-5-5-6-16,-6 5 2 16,-11-4-6-16,-11 4-2 15,-17 0-13-15,-16 0 1 0,-17 0 3 16,-5 0-15-16,-6 0-7 0,-6 0 16 16,17 0 9-16,12 0-14 15,10 0-6-15,11-10 0 16,28-25-1-16</inkml:trace>
  <inkml:trace contextRef="#ctx0" brushRef="#br0" timeOffset="-136646.99">21844 10885 482 0,'-16'-5'156'0,"16"15"-120"0,5 10-12 16,1-1-12-16,-6 16-12 16,0 4 0-16,0 5 0 15,-6 1 0-15,-5 4 0 0,0 10-3 16,0 0 2-16,0 0 1 0,6-10 2 16,5-5-19-16,0-9-6 15,5-6-78-15,6-9-35 16,0-10 69-16,17-15 35 15</inkml:trace>
  <inkml:trace contextRef="#ctx0" brushRef="#br0" timeOffset="-135991.032">22718 10378 384 0,'6'-9'116'0,"-1"13"-89"16,12 6-9-16,-6 10-7 0,6 14-8 15,-1 16 1-15,-5 14 2 16,0 9 3-16,0-9-4 16,1 10 4-16,-1 0 3 0,0 4 3 15,0-4 3-15,0-15-12 16,0-5-6-16,0-4 0 15,0-11-1-15,0-10-61 16,6-14-27-16,10-15 45 16,6-15 22-16</inkml:trace>
  <inkml:trace contextRef="#ctx0" brushRef="#br0" timeOffset="-135741.117">23227 10511 376 0,'-5'-5'114'0,"-1"20"-89"0,1 15-5 0,-6 9-8 16,-6 15-6-16,0 5 1 16,1 10-1-16,-1 5-1 15,12-1-3-15,5-9 1 0,11-5 0 16,0-9-1-16,0-6 1 0,5-10-11 15,1-4-2-15,5-16-104 16,0-9-49 0,6-10 82-16</inkml:trace>
  <inkml:trace contextRef="#ctx0" brushRef="#br0" timeOffset="-135553.637">23465 10934 372 0,'-22'-20'114'0,"5"16"-89"0,-10 4 20 15,-6 0 4-15,-12 0-36 16,-16 4-12-16,-5 6 14 16,-6 0 8-16,0 0-10 15,6-5-5-15,5 0-3 0,6-5-8 16,10 0 0-16,18-5-78 16,10-5-32-16,17-5 56 15,11 5 29-15</inkml:trace>
  <inkml:trace contextRef="#ctx0" brushRef="#br0" timeOffset="-128055.418">23299 11618 178 0,'-16'-5'44'0,"10"0"-35"0,1 5-2 0,5 0-1 0,-12 0-7 15,7 0 0-15</inkml:trace>
  <inkml:trace contextRef="#ctx0" brushRef="#br0" timeOffset="-127321.214">23294 11559 206 0,'-6'-5'52'0,"1"0"-40"0,-6 0 8 16,-6 5 2-16,-5-5-15 16,0 0-5-16,-6 0 0 15,0 0 2-15,-5 5-1 16,0-5-4-16,-6 5-2 0,-11 0-5 16,1 0-2-16,4 0-5 15,1 0-3-15,11 5 1 16,5-5-7-1,12 5 10-15,10-5 9 16,6 5 8-16,11-5 8 16,17 0 5-16,5 0-4 15,6 0-2-15,5-5 3 16,0 0 3-16,1 0 2 0,-7-4 4 16,-4-1-12-16,-7 0 3 0,-5 5 1 15,-11 0-3-15,-5 5-1 16,-6 0-4-16,0 0 1 15,-17 0 2-15,-5 5 2 16,-5 0-3-16,-1 0 0 16,0 0-1-16,-5 0 1 15,0 0-4-15,5-1-3 16,6 6-36-16,5-5-14 16,17-5 23-16,0 0 12 15</inkml:trace>
  <inkml:trace contextRef="#ctx0" brushRef="#br0" timeOffset="-126555.749">23089 11652 130 0,'0'10'30'0,"0"-5"-23"0,0 5-3 0,0-5-1 16,6 4-6-16,-6-4 2 15</inkml:trace>
  <inkml:trace contextRef="#ctx0" brushRef="#br0" timeOffset="-126446.419">23050 11691 186 0,'-11'-4'46'0,"0"-1"-35"0,0 0-2 15,6 5-2-15,-1-5-14 16,0 0-3-16,1 0 5 16,-1-5 2-16</inkml:trace>
  <inkml:trace contextRef="#ctx0" brushRef="#br0" timeOffset="-126337.055">22951 11573 174 0,'-6'-4'41'0,"1"4"-32"0</inkml:trace>
  <inkml:trace contextRef="#ctx0" brushRef="#br0" timeOffset="-121436.3">20235 11701 214 0,'5'-5'54'0,"1"0"-42"15,10 1-5-15,1-1-4 0,11-5-3 16,10-5 0-16,12 0 0 16,6-4 0-16,10 4 0 15,11 0-3-15,12 5 2 0,5-4-1 16,0-6 0-16,0 5 9 15,-11-5 8-15,-6 6 14 16,-16-6 7-16,-11 5-2 16,-17 5 2-16,-11 6-16 15,-11 4-5-15,-11 0-10 16,-27 9-1-16,-12 6-2 16,-5 5-2-16,-6-5 3 15,0-1 0-15,6 1-1 0,5 0 1 16,6 0-7-16,11-6 1 15,11 1-7-15,11 0-3 16,11 0 4-16,11 0 3 16,0 4 4-16,6 6 1 15,-6 5-2-15,6 14 0 16,-6 5-88 0,-11 10-53-16,-28 5 72 15</inkml:trace>
  <inkml:trace contextRef="#ctx0" brushRef="#br0" timeOffset="-116609.206">16872 11283 218 0,'5'-14'53'0,"-5"9"-41"0,6-5 16 15,-1 5 7-15,-5 0-17 0,6 0-7 16,5 5-7-16,6-5-4 15,5 0 1-15,11 0-6 0,11-5-1 16,6 1 0-16,5-6 2 16,6 0-3-16,0 5 2 15,-11 10 3-15,-1 0 1 16,-4 5 5-16,-12 5 2 16,-5 5 4-16,-6 0 4 15,0 4-2-15,5 1 3 16,12-5-4-16,11-1-1 15,11-9-4-15,0-5-1 0,-1 0-3 16,-4 0 1-16,-6 5-2 16,-12 5-1-16,-5 5 3 15,1 0 2-15,4-6 7 16,-4 1 1-16,10-5-5 16,0-5 0-16,6-5 0 15,11-5 0-15,0 1 0 16,-1 4 0-16,-4 5-2 15,-6 9-1-15,-1 6-6 16,1 5-1-16,11 5-111 16,0-11-54-1,5-14 84-15</inkml:trace>
  <inkml:trace contextRef="#ctx0" brushRef="#br0" timeOffset="-105114.493">20899 11691 135 0,'0'15'29'0,"0"-5"-22"0,0 25-3 0,0-6 1 0</inkml:trace>
  <inkml:trace contextRef="#ctx0" brushRef="#br0" timeOffset="-101709.033">27332 10029 340 0,'16'-15'103'0,"-10"6"-80"0,5 4 2 16,0 0-5-16,0 5-13 15,0 0-2-15,-6 0-3 16,1 5-2-16,0 9 1 15,-1 1-4-15,-5 10 2 0,0 14 1 16,-11 20 2-16,-6 10 3 16,-5-5 2-16,-5-5 5 15,4 0 3-15,12-5 14 16,6-10 6-16,5 1-27 16,0-1-11-16,11-10 9 0,0 1 4 15,0-6 2-15,0-9 1 16,6 0-3-16,5-11 1 15,0-4-4-15,0-5 1 16,6-5-5-16,-1-4 0 16,1-11-65-16,5-10-30 15,0-9 46-15,1-5 22 16</inkml:trace>
  <inkml:trace contextRef="#ctx0" brushRef="#br0" timeOffset="-101443.386">27874 10482 348 0,'22'-10'103'0,"-17"10"-80"0,1 5-3 16,-1 10-3-16,6 9-2 15,-5 11 3-15,-6 14 4 16,0 5 3-16,5-5-13 15,-5 0-7-15,0-5-1 0,0 1 12 16,0-6 7-16,0-5-9 16,0-9-3-16,-5-5-7 15,5-10-1-15,0-10-63 16,5-5-26-16,12-15 43 16,5-10 22-16</inkml:trace>
  <inkml:trace contextRef="#ctx0" brushRef="#br0" timeOffset="-99896.867">26142 11800 308 0,'0'10'90'0,"-5"-10"-69"0,5 4-3 0,0 1-5 16,-11 10-3-16,-6 5 2 15,-5 9-4-15,-6 6-2 16,1 4-3-16,5 0 6 0,5-4 4 16,0-11 2-16,6 11 1 15,11-11-6-15,0 1-2 16,6 0-4-16,5-6-1 15,5-4-1-15,7-5-2 16,4-10 3-16,12-5 0 16,5-5-1-16,0-14-2 0,1-11 1 15,-7 6 1-15,-4-1-1 16,-1 6-1-16,-11 9 1 16,-5 10-1-16,-6 20 2 15,-6 9 1-15,1 1 12 16,-1 4 7-16,-5-4 2 15,6-10 1-15,-1-6 1 16,12-13-1-16,11-6-8 16,10-20-3-16,12 1-12 15,5-11-3-15,-5 6-12 16,0-5-6-16,-6 9-1 16,-5 1 0-16,-6 4-7 15,-5 10 0-15,-6 5-80 16,0 5-32-16,-5 5 70 15,-12 5 36-15</inkml:trace>
  <inkml:trace contextRef="#ctx0" brushRef="#br0" timeOffset="-99084.651">26906 12144 348 0,'0'-5'103'15,"-6"0"-80"-15,6 0 2 0,0 15-5 0,0 0-13 16,-5 5-2-16,-1 4-3 15,1 6 1-15,-1 4-2 16,-11 6-1-16,1 9 1 0,-6 10 1 16,-6 5 1-16,0 5-1 15,1-15-2-15,-1-9 3 16,0-1 2-16,12 5 2 16,-1 1 3-16,12-6 1 15,5-5 3-15,11-4 2 16,5-11 2-16,12-9-8 15,11-15-1-15,5-4-1 16,0-11 2-16,0-5-16 0,-5 1-6 16,-6-1-40-16,-11 5-16 15,1 1 35-15,-7-1 19 16</inkml:trace>
  <inkml:trace contextRef="#ctx0" brushRef="#br0" timeOffset="-98865.829">27188 12631 396 0,'5'5'122'0,"1"9"-95"0,10 16 1 15,7 4-6-15,-1 1-15 16,0 4-2-16,-11 1-3 15,0-1-2-15,-6-10 1 16,1-4-52-16,-6-10-22 0,-6-5 37 16,1-10 18-16</inkml:trace>
  <inkml:trace contextRef="#ctx0" brushRef="#br0" timeOffset="-98256.57">27603 12262 444 0,'-23'0'138'0,"12"0"-106"0,-11 0-4 0,0 5-8 16,-6 0-18-16,-10 0-2 15,-1 0-19-15,6 0-7 16,5-5-112-16,12-5-47 15,5-5 94-15,11 0 47 16</inkml:trace>
  <inkml:trace contextRef="#ctx0" brushRef="#br0" timeOffset="-98116.128">27680 12016 408 0,'11'-5'125'0,"-16"5"-97"0,-7 0 13 0,-4 0 1 0,-12 5-22 16,-10 5-6-16,-12 5-11 15,-11 4-2-15,6-4-1 16,5 0-47-16,11 0-20 0,17-10 34 16,11-10 16-16</inkml:trace>
  <inkml:trace contextRef="#ctx0" brushRef="#br0" timeOffset="-90464.652">28095 12508 356 0,'5'-10'108'0,"1"0"-83"0,5 0 14 0,-5-9 1 16,5-1-11-16,0-5-2 15,0-4-18-15,-6-1-7 16,1-4-2-16,-1 0-6 0,1-6 2 16,5-19 0-16,0 5 2 15,0 0 1-15,0 0 1 16,0 10 8-16,6 4 5 15,-6 6-2-15,0 4-1 0,0 11 5 16,-6 4 4-16,7 10-9 16,-1 15-6-16,0 14-5 15,0 16 0-15,0 19-1 16,0 15 0-16,0-1 0 16,0-9 0-16,0-5 2 15,0-10 0-15,0-9 0 16,0-11 0-16,-11-14 2 15,0-5 1-15,6-10 15 16,-6-15 4-16,0-9-8 16,5-11-2-16,1-4-6 15,5-15-3-15,5-15-2 16,1-10-1-16,5 10 1 16,0 20-1-16,-5 20-1 15,0 9 1-15,-1 20-4 0,-5 20 1 16,0 19 0-16,-5 15 0 15,5 15 0-15,0-5 1 16,5-5-37-16,7-10-23 16,-1 0-33-16,5-9-12 15,7-11 57-15,-1-9 27 16</inkml:trace>
  <inkml:trace contextRef="#ctx0" brushRef="#br0" timeOffset="-90058.569">29113 12114 356 0,'0'-29'105'0,"0"19"-81"0,-11 10-5 15,0 0-6-15,-6 5-12 16,-11 20-1-16,1 9-2 15,-7 5 0-15,7 6 2 16,-1-1 2-16,12 0 1 0,-1-9-1 16,17-1 1-16,0-9 2 15,0-11 4-15,5-9 22 16,1-5 12-16,5-10-7 16,6-9-1-16,5-6-14 15,5-4-5-15,7-11-9 16,4-4-3-16,1-10-5 15,5 15-1-15,-16 9-4 0,-6 20 1 16,-11 20 1-16,0 15-1 16,-5 4 4-16,-1 6 0 15,6-6-6-15,0 1 0 16,12-11-87-16,4-9-38 16,6-10 66-16,1-10 34 15</inkml:trace>
  <inkml:trace contextRef="#ctx0" brushRef="#br0" timeOffset="-89824.247">29738 11854 396 0,'-6'5'122'0,"1"14"-95"0,-6 16-3 16,-6 4-9-16,-5 20-9 15,0 15 1-15,-6-5-4 16,-11-5 0-16,1 0-1 16,4-5-2-16,7-10 3 0,5-10-42 15,11-4-17-15,5-11-58 16,1-24-21 0,10-24 70-16</inkml:trace>
  <inkml:trace contextRef="#ctx0" brushRef="#br0" timeOffset="-89589.926">29583 11893 392 0,'-17'-24'122'0,"12"14"-95"0,-6 10 12 0,5 0 1 16,1 0-26-16,5 5-8 16,0 4-6-16,5 11-2 15,6 5 2-15,6 14 8 0,5 10 7 16,0 10-1-16,6 0 2 15,5-5-5-15,-5-4-1 16,-6-6-6-16,5 0-1 0,-5-5-3 16,1-4-1-16,-1-6-45 15,5-9-20-15,1-15 32 16,-6-15 16-16</inkml:trace>
  <inkml:trace contextRef="#ctx0" brushRef="#br0" timeOffset="-88699.399">30418 11583 340 0,'-5'-14'100'0,"5"14"-78"0,-6 0-6 0,0 9-6 16,-10 6-11-16,-12 15 0 0,-11 19 1 15,-16 15 0-15,0 5 0 16,-6 4 4-16,0 16 5 0,11 14 6 16,17-14 5-16,11 4 3 15,11 5 1-15,11-9-7 16,11-10-2-16,6-20 4 15,5-10 5-15,0-5-4 16,0-9 0-16,-5-11-9 16,5-14-2-16,11-10-27 15,0-15-13-15,6-14-129 16,-6-6-67 0,0-29 116-16</inkml:trace>
  <inkml:trace contextRef="#ctx0" brushRef="#br0" timeOffset="-88246.434">30324 12213 356 0,'0'-20'105'0,"6"15"-81"0,10-5 2 0,-5-9-4 15,6-1-12-15,5-5-3 0,0 6-4 16,6-1-3-16,-1 5 1 16,7 6-4-16,4 4 2 0,7 5-1 15,-12 14-2-15,-6 21 3 16,-10 4 0-16,-12 0-2 15,-10-4 2-15,-12-1 3 16,-10-4 1-16,-1-6 14 16,-11-9 8-16,1-5 3 15,-7-5 3-15,1-5-11 16,0-10-4-16,5 0-7 16,11 0-4-16,6-9 2 15,11-1 0-15,11-9-6 16,11-6-2-16,11-9-33 15,1 5-13-15,4 9-22 16,6 5-7-16,1 6 41 16,4 4 19-16</inkml:trace>
  <inkml:trace contextRef="#ctx0" brushRef="#br0" timeOffset="-88027.723">30783 12277 332 0,'11'10'99'0,"0"4"-77"0,6 6 12 0,-1 0 2 15,1 4-14-15,0 6 1 16,-6-6-12-16,-11 6-4 0,-11 4-4 16,-12-4-3-16,-15-6 3 0,-6-9-11 15,-1 0-2-15,1-10-78 16,5 0-32-16,6-5 60 15,11-15 31-15</inkml:trace>
  <inkml:trace contextRef="#ctx0" brushRef="#br0" timeOffset="-86059.351">31248 12282 278 0,'0'-10'75'0,"0"5"-58"0,11-5 4 16,0 0-3-16,0-5-9 15,11-4-3-15,0-6-3 16,0 1-3-16,0-1 1 16,1 5-1-16,-1 6 2 0,0-1 3 15,5 5 4-15,7 10 0 16,-1 10 0-16,0 5-5 16,-5 4-1-16,-1 6 1 0,1-5-1 15,0-1-1-15,-1-4-2 16,1 0 2-16,-6-5 3 15,6-6 0-15,5 1 0 16,6 0-3-16,10-5 1 16,1 0-2-16,6-5 2 15,-7 0 0-15,1-4 3 16,-6-1 10-16,-10 0 5 16,-7 5-3-16,-10 5 2 15,-6 5-9-15,-6 5-4 16,6 5-4-16,1 4-3 15,4 1 1-15,12-5-1 0,5-1 8 16,11-4 7-16,6-5-9 16,0-5-4-16,-6 0-3 15,0-5-1-15,-11 0 2 16,1-5 0-16,-7 6-20 16,1-6-9-16,0 0 15 15,5-5 6-15</inkml:trace>
  <inkml:trace contextRef="#ctx0" brushRef="#br0" timeOffset="-85762.629">33189 11701 328 0,'6'59'99'0,"5"-24"-77"0,5 14 3 0,1 5 0 15,5 25-12-15,-11 9 0 16,0 1 2-16,-16-1 2 16,-17 11-9-16,-12-1 15 0,-4-5 9 15,-7-9-12-15,-4 0-3 16,-1-1-9-16,-11-4-3 15,-5-10-31-15,-6-5-13 16,-11-10 18-16,0-10 10 0</inkml:trace>
  <inkml:trace contextRef="#ctx0" brushRef="#br0" timeOffset="-83138.309">32293 12518 230 0,'-11'-15'61'0,"11"10"-47"0,0 0 9 0,0 5 1 15,-5-5-12-15,5 5-4 16,-6 0-5-16,1 0-3 16,-7 10 1-16,1 5 3 0,0 4 5 15,0 1 1-15,6 5 2 16,-1-1 2-16,-5 6 2 0,0 4-3 16,0 1 2-16,-6 4-3 15,1 0 2-15,-6 1-1 16,0-6 0-16,-6 1-5 15,0-6 0-15,6-4-5 16,6-11 0-16,-1 1 1 16,0-5 2-16,6-10 12 15,0 0 6-15,6-10 3 16,-1-5 3-16,1-4-5 16,-1-11-3-16,-5 1-10 15,11-6-3-15,0-4-5 16,0 0-3-16,6 9 0 15,5 6 1-15,5 4 2 16,1 10 1-16,5 0-2 16,6 10-2-16,5 0 0 15,-6 10 0-15,7 10 0 16,-7 4 1-16,1 11-1 0,-6-1-1 16,0 5-1-16,6 1 0 15,5-6-19-15,0-9-10 16,11-1-99-16,1-9-41 15,-7-15 86-15,-4-5 44 16</inkml:trace>
  <inkml:trace contextRef="#ctx0" brushRef="#br0" timeOffset="-80966.933">31519 12950 150 0,'11'-4'30'0,"-6"4"-23"0,6-5-3 0,1 5-1 15,-7 0-1-15,1-5 3 16,-1 0 18-16,-5 0 7 16,6-5-6-16,-6 0-1 15,0 0-11-15,0 5-3 16,5-4-5-16,-5 4-3 0,6 5 2 15,-6 0-2-15,5 10-1 0,1-1 7 16,-6-4 5-16,0 0 7 16,0 0 5-16,0 0 3 15,0-5 1-15,0 0-3 16,0 0 1-16,-11 0-8 16,-6 0-3-16,1 0-4 15,-1 0-2-15,6-5-1 16,5 5 2-16,6-5-5 15,0 0-1-15,6-5-4 16,5 10-3-16,-6 0-14 16,7 5-6-16,-1-5-84 15,0 0-38 1,0 0 74-16</inkml:trace>
  <inkml:trace contextRef="#ctx0" brushRef="#br0" timeOffset="-80279.435">31192 12773 304 0,'-11'5'88'0,"-5"10"-69"0,-12 15-5 16,-5-1-5-16,-6 6-6 0,0-6 3 15,12-4-1-15,10-11 0 16,1-4-3-16,10-5 1 0,6-5 2 16,0 0 2-16,6 0 2 15,5-5 0-15,11 0-1 16,0 0-2-16,6 5 1 16,-1 0 2-16,-5 0 2 15,-5 5 1-15,0 0 2 16,-6 5-5-16,-6-5-3 15,-5 0 8-15,0 0 2 16,0-5 6-16,0 0 1 16,0 0-1-16,6-5 1 0,5-5-11 15,5 5-4-15,7 0-8 16,-1 0 0-16,0 0-2 16,-6 5 0-16,1 0-33 15,0 5-17-15,-6 0-47 16,0 0-22-16,0-5 63 15,-6 5 31-15</inkml:trace>
  <inkml:trace contextRef="#ctx0" brushRef="#br0" timeOffset="-79420.413">31181 12690 230 0,'-5'5'61'0,"-6"5"-47"0,-6 4 9 0,-5 6 1 16,-6 10-3-16,1 4-1 16,-1 0-2-16,0 1-1 15,1-1-9-15,10-9-1 0,12-6 0 16,5-4 3-16,5-10 2 15,12 0-4-15,5-5-2 16,6-5 1-16,5-5 2 16,-6-4-2-16,7-6 1 15,-1 0-1-15,-6 1 1 16,-4-1-4-16,-1 10-1 0,0 10-3 16,0 10-1-16,-11 14-1 15,0 1-2-15,-11 0 3 16,0-1 0-16,-5-9 7 15,-1 0 6-15,0-5 16 16,6-10 9-16,-5 0-8 16,10-10-5-16,1-5-11 15,11-10-4-15,-1 1-7 16,6-11-2-16,0 1-20 16,6 0-9-16,-6-1-64 15,-5 6-26-15,-6 9 58 16,-11 5 32-16</inkml:trace>
  <inkml:trace contextRef="#ctx0" brushRef="#br0" timeOffset="-79107.866">30872 12783 304 0,'-11'5'88'0,"5"0"-69"0,-5 15-5 0,-6 4-5 0,-10 16-8 15,-6-1-1-15,-6 5 1 16,6 1 1-16,5-1-1 15,6 0-1-15,16 0 3 0,12 1-2 16,16-6-1-16,11-5-43 16,17 1-20-16,11-11 31 15,0-9 16-15</inkml:trace>
  <inkml:trace contextRef="#ctx0" brushRef="#br0" timeOffset="-78670.6">32924 12385 238 0,'0'20'64'0,"-6"4"-49"0,1 30 10 16,-6-9 5-16,-6 14-9 16,-5 14 0-16,-6 16 1 15,1 4 1-15,-1-4-12 16,6-6 3-16,-6 6 5 0,0 4-8 16,-5-14-1-16,-5-10-43 15,-7-5-19-15,-4-10 25 16,-7 0 14-16</inkml:trace>
  <inkml:trace contextRef="#ctx0" brushRef="#br0" timeOffset="-78030.125">31674 12985 154 0,'-6'5'33'0,"1"0"-26"0,-1 0-2 0,-5 0-2 15,-6-1-1-15,1 1 1 16,-1 0 23-16,1-5 9 15,5 0 11-15,11 0 6 16,0 0-13-16,11-5-5 16,0 5-20-16,11-5 3 0,0 5 3 15,0 5-2-15,0 10 2 16,-11 5-7-16,-5 14-3 16,-6 6-3-16,-11 4-2 15,-11 5-3-15,-6 0-2 0,-16-5-64 16,-12-9-32-16,-4-1 48 15,4-4 25-15</inkml:trace>
  <inkml:trace contextRef="#ctx0" brushRef="#br0" timeOffset="-75409.313">31950 13457 158 0,'-50'5'35'0,"23"-5"-27"0,-12 5-2 0,-5-5-1 16,-6 5-2-16,-5 0 1 0,-1 5-2 15,-4-6-2-15,-7 6-2 16,1 0 1-16,-1 0 1 16,1-5 0-16,-6 5 0 15,0-5 0-15,0 4 0 16,0 1 2-16,6 5-3 16,-6-10-2-16,6 10 2 15,-1-5 0-15,1-1 1 16,5 1 0-16,11 0 0 15,6-5 0-15,11 5 0 16,11-10 0-16,11 5-7 16,5-5-3-16,6 0 3 15,6 0 2-15,5-5 11 16,11-5 6-16,11 0-1 16,11-5 1-16,12-4-16 15,21-1-4-15,6 0 3 0,17-4 2 16</inkml:trace>
  <inkml:trace contextRef="#ctx0" brushRef="#br0" timeOffset="-71832.092">32277 13373 226 0,'-6'-9'59'0,"6"14"-46"0,0-5-2 0,0 0-3 16,6 4-25-16,-1-4-11 15,1 5 14-15,-1-5 7 16</inkml:trace>
  <inkml:trace contextRef="#ctx0" brushRef="#br0" timeOffset="-71519.663">32348 13369 206 0,'6'-5'52'0,"-6"5"-40"0,0 0 6 16,0 0 1-16,0-5-5 15,0 5 2-15,0 0-7 16,0 0-1-16,0 0-4 16,-6-5-1-16,1 5 1 0,-1 0 0 15,1 0 2-15,-1 0 3 16,1 0 2-16,-1 0-3 15,1 0 0-15,-1 0-3 16,1 0 0-16,-6 0-3 16,0 0 1-16,0 0-2 15,5 0-1-15,0 0 1 16,1 0-1-16,-1 0 0 16,1 0 2-16,5 0-8 0,0 0-1 15,0 0-53 1,0 0-24-16,-6 5 42 15</inkml:trace>
  <inkml:trace contextRef="#ctx0" brushRef="#br0" timeOffset="-69457.647">31237 13506 158 0,'-22'0'35'0,"11"0"-27"0,-1 5 2 0,1-5-1 16,0 0-1-16,11 0 2 15,-5 0 1-15,-1 0 1 16,12-5 0-16,5 0 0 16,0 5-7-16,0-5-3 0,0 0-30 15,6 5-11-15,-1-4 20 16,6 4 9-16</inkml:trace>
  <inkml:trace contextRef="#ctx0" brushRef="#br0" timeOffset="-66348.891">31452 13796 316 0,'0'-24'93'0,"0"19"-72"0,0-5-2 16,0 5-3-16,0-5-12 15,0 5 0-15,0 0-1 16,0 1 0-16,0 4-1 16,-5 4 1-16,-12 11 0 0,-10 10 1 15,-7 9 2-15,-4 10 3 0,-12 6 2 16,-11 9-1-16,0-10 1 15,0-5 5-15,17-9 4 16,16-11-4-16,12 1 1 16,16 4-12-16,11 1-3 15,11-1 9-15,6 1 7 16,5-1-9-16,0 1-5 16,0 9 0-16,1-4 1 15,-7-6 4-15,1-4 2 16,-6-1-1-16,0-4 1 15,-5-5-4-15,-6-1 1 0,-6 1-5 16,1 0 0-16,-1 0-34 16,6-1-14-16,6-4 22 15,5-15 11-15</inkml:trace>
  <inkml:trace contextRef="#ctx0" brushRef="#br0" timeOffset="-66052.191">31928 14209 408 0,'-22'-9'127'0,"5"9"-98"0,-5 5-9 0,-16-1-8 16,-12 6-11-16,-6-5-1 16,1 5 1-16,11-5-1 15,0-5 0-15,10 0-9 0,7 0-4 16,10-5-69-16,12-5-32 16,16 0 58-16,11-4 28 15</inkml:trace>
  <inkml:trace contextRef="#ctx0" brushRef="#br0" timeOffset="-65802.229">32017 13846 444 0,'-6'-35'141'0,"6"35"-109"0,0 0-14 15,0 10-12-15,6 19-4 16,-6 21 4-16,-6 18 3 16,1 1 5-16,-1 0-8 15,0 5 1-15,1 0 0 0,-1-1-8 16,6-9-1-16,0-5-77 16,6-14-33-16,5-16 56 15,0-19 28-15</inkml:trace>
  <inkml:trace contextRef="#ctx0" brushRef="#br0" timeOffset="-64286.979">31956 14209 166 0,'-11'-4'35'0,"5"-1"-27"0,1 0-2 0,5 0-1 16,0 0-4-16,-6 0-1 15,6-5 9-15,-5 5 6 16,5-5 18-16,0 1 11 16,0-1 1-16,0 0 0 15,5 0-7-15,1-5-5 16,5 1-18-16,-6-6 4 0,6-5 4 15,6-4-6-15,-1-1-2 16,7 11-6-16,-1 4-1 16,-6 10-7-16,1 10-1 15,-6 14 0-15,0 16 0 16,0 9 0-16,-5 0 2 0,-6 6-1 16,-6-1 2-16,-5-5-2 15,-6-5 2-15,1-9 2 16,-6-6 2-16,-11-4-1 15,-17-10-1-15,-6-10-6 16,-10-10 1-16,0-5 11 16,16-9 5-16,11-6 11 15,17-4 7-15,22-5-13 16,11-6-4-16,22 1-35 16,12 5-19-16,4 4-61 15,12 1-26-15,0 4 64 16,0-4 34-16</inkml:trace>
  <inkml:trace contextRef="#ctx0" brushRef="#br0" timeOffset="-63599.639">31729 14244 376 0,'-6'-25'114'0,"6"20"-89"0,0-4 4 16,0-1-4-16,0 0-20 0,6-5-2 15,0 0-2-15,-1-4 1 16,6-6-1-16,0 1-1 0,11-16 1 16,0 1-4-16,1 9 2 15,4 1-1-15,1 9 0 16,-6 5 2-16,0 10 0 15,0 5 0-15,0 15 0 16,0 5-3-16,1 4 2 16,-1 6 3-16,0 4 1 15,0-4-1-15,-11 9-2 16,-5 6 1-16,-12-1-1 16,-11 0 2-16,-10 0 1 15,-12-4 3-15,-11-6 1 0,-5-9 5 16,-6-11 5-16,0-9-3 15,6-5 2-15,11-9-5 16,11-6-1-16,10-5-59 16,18-9-26-16,16-16 37 15,11-4 18-15</inkml:trace>
  <inkml:trace contextRef="#ctx0" brushRef="#br0" timeOffset="-60697.265">28548 12916 222 0,'34'-20'56'0,"-18"15"-43"0,6 1 0 0,0 4 0 15,6 9-11-15,0 11-1 16,5 0 8-16,0 4 5 16,0 1-6-16,6-1 0 0,11 1-1 15,-6-5-3-15,-5-1-1 16,-6-4 1-16,0 0 0 0,-16-5 2 15,27 5 1-15,6-6-1 16,0-9 1-16,5 0-2 16,0-9 2-16,6-11-4 15,11 0 0-15,0 1-1 16,0-1 1-16,-11 5 0 16,-12 5 3-16,-4 5 8 15,-1 5 4-15,-5 5-2 16,-6 0-2-16,6 5-4 15,-1 0 1-15,1 5-4 16,0-6 1-16,5-4-3 16,0 0 0-16,6 0-8 15,5-5 0-15,6 0-71 16,0 0-31-16,11-5 53 16,-11-5 26-16</inkml:trace>
  <inkml:trace contextRef="#ctx0" brushRef="#br0" timeOffset="-55886.032">26496 14278 282 0,'11'-24'78'0,"-11"19"-60"0,0 5 9 15,0 0 4-15,0 0-13 0,0 15-2 16,-5 9-9-16,-1 15-1 15,-5 11-4-15,0 9 9 0,0 10 6 16,6 19 4-16,-1 15 2 16,1-4-4-16,-1 4 1 15,6 15-2-15,0-20-2 16,0-14-11-16,0-10-2 16,0-5-10-16,-6-5 0 15,-5-10 12-15,0-10 8 16,0-15-15-16,6-14-5 15,-1-5-61-15,6-30-24 0,11-34 46 16,17-15 24-16</inkml:trace>
  <inkml:trace contextRef="#ctx0" brushRef="#br0" timeOffset="-55261.174">26828 14603 286 0,'6'-15'81'0,"-6"5"-63"0,5 0 8 0,-5 1 1 16,6-1-10-16,-6 0-2 16,0 0-11-16,0 5-2 15,0 0-2-15,0 5-3 0,-17 15 2 16,1 10 1-16,-7 14 0 16,1 10 5-16,6 5 6 15,5-5 8-15,5-9 5 16,6-6-6-16,6-9 0 15,5-6-9-15,0-4-1 0,0-10-4 16,0-5-1-16,11-5 1 16,0-5 0-16,0-4 0 15,0-11 0-15,6-4 6 16,5-1 4-16,-5 10-10 16,-6 20-1-16,6 15-3 15,-6 5 2-15,0 14-3 16,0 1 0-16,-5-1 1 15,-6 0 0-15,-6-4-5 16,1-15-1-16,-1-10 16 16,1-10 10-16,5-15 7 15,11-14 3-15,11 4-13 16,6-14-6-16,5-10-7 16,6-10-3-16,-6 5-4 15,-5 10-2-15,-11 14-11 16,-12 11-5-16,-5 14-66 0,-5 5-27 15,-6 10 58-15,-17 5 29 16</inkml:trace>
  <inkml:trace contextRef="#ctx0" brushRef="#br0" timeOffset="-54651.947">27575 15129 312 0,'17'-29'93'0,"-6"14"-72"0,5 5 5 0,6 5-5 15,0 5-13-15,6 10-2 16,-6 15-4-16,-5 9 1 15,-12-5-2-15,-10-4-1 0,-12 0 1 16,-10-1 1-16,-7-9 3 16,-4-5 15-16,-1-10 10 0,6-5-1 15,5-5 3-15,6 0-12 16,11-5-4-16,5-9-12 16,6 4-2-16,6-4-18 15,5-1-4-15,0-4-128 16,11-11-80-1,6-4 116-15</inkml:trace>
  <inkml:trace contextRef="#ctx0" brushRef="#br0" timeOffset="-54339.516">28001 14268 368 0,'5'0'111'0,"1"15"-86"0,-1 20-10 0,1 14-8 15,-6 10-5-15,6 20 3 16,5 19 2-16,0 5 3 16,5 0-5-16,1 1 6 0,-1 4 4 15,-5-20 6-15,1-9 4 16,-7-5-9-16,-5-5-4 15,0-5-3-15,-5-5-1 16,-7-10-4-16,1-10-1 16,0-9-34-16,11-11-14 15,0-14-105-15,17-19-70 16,16-45 113-16</inkml:trace>
  <inkml:trace contextRef="#ctx0" brushRef="#br0" timeOffset="-53683.371">28548 14986 308 0,'0'-9'90'0,"6"14"-69"0,5-5 6 16,0 0 0-16,0 0-10 15,-5 0 0-15,-1 0-4 16,-5 0 2-16,0 0-8 15,-11 0 2-15,-5 0 4 0,-7 0 2 16,7-5 0-16,-1 0 15 16,12 0 7-16,5-5-8 0,0 0-5 15,5 5-22-15,6-10-9 16,6 11-54-16,0-1-23 16,5 0 43-16,0 0 23 15</inkml:trace>
  <inkml:trace contextRef="#ctx0" brushRef="#br0" timeOffset="-52886.639">29008 15316 490 0,'5'-15'159'0,"1"5"-123"0,5-9-7 0,-6-1-12 15,1-9-16-15,-1-6-2 16,1-19-4-16,-1 0-2 16,1-5 4-16,-1 0-3 0,6-5 1 0,1 5 1 15,-1-5 2-15,11 10 1 16,-6 20 1-16,1 14-5 15,-1 20 1-15,-4 29 0 16,4 21-1-16,1 9 1 16,-1 0 3-16,-5 4 0 15,0 1 1-15,1-9 0 16,-7-11 2-16,1-10 1 16,-6-19 3-16,0 0 3 15,0-15 5-15,0-5 0 16,5-20-1-16,1-9-3 15,5-15-2-15,5-6-2 16,6-13 0-16,1-11-3 16,4 0 0-16,-5 25-4 15,-5 20 1-15,-6 24-2 16,0 25 1-16,-11 24-1 16,0 10 1-16,0 5-1 0,0 5 1 15,0 5-27-15,6-5-18 16,10 0-73-16,6-14-32 15,6-16 77-15,5-29 39 16</inkml:trace>
  <inkml:trace contextRef="#ctx0" brushRef="#br0" timeOffset="-52542.89">29926 14972 356 0,'-17'-25'108'0,"12"10"-83"0,-1 1-2 0,-5 4-3 0,0 10-14 16,-11 15-3-16,-6 14-5 15,-5 5-1-15,5 6 2 16,6 4 0-16,0-5 3 0,6-4 3 16,10-11 2-16,6-9 5 15,6-10 5-15,5-5 0 16,5-10 1-16,6-9 4 15,6-11 1-15,0 1-10 16,-1-1-3-16,1 6-6 16,-6 9-3-16,0 10 0 15,-11 10-1-15,0 5-3 16,0 9 2-16,0 6-12 16,0-1-5-16,6-4-104 15,11-20-47-15,10-29 86 16</inkml:trace>
  <inkml:trace contextRef="#ctx0" brushRef="#br0" timeOffset="-52371.227">30418 14760 436 0,'-22'35'138'0,"16"-6"-106"0,-5 11-15 0,-5-1-11 15,-12 15-8-15,0 10 1 0,-5-5-24 16,-5 0-10-16,4-15 18 16,7-14 8-16,10-16 9 0</inkml:trace>
  <inkml:trace contextRef="#ctx0" brushRef="#br0" timeOffset="-52183.773">30247 14760 444 0,'11'-44'138'0,"-11"44"-106"0,5 5-6 16,-5 10-7-16,0 9-11 16,0 11 1-16,0-1-3 15,0 5-1-15,-5 6-3 16,5 4-6-16,0-5 0 0,0-4-53 16,5-6-24-16,6-5 41 0,6-9 20 15</inkml:trace>
  <inkml:trace contextRef="#ctx0" brushRef="#br0" timeOffset="-51886.932">31010 14549 368 0,'0'-5'111'0,"0"15"-86"0,-6 9-8 0,-10 16-8 0,-12 34-9 16,-11 9 0-16,1 11 2 15,-7 9 3-15,1 6-2 16,11-11 3-16,16-9 3 0,17-11-1 16,6-9 1-16,11-10 3 15,5-14 5-15,11-11 0 16,0-14 1-16,11-10-33 15,6-20-17-15,5-14 16 16,1-16 9-16</inkml:trace>
  <inkml:trace contextRef="#ctx0" brushRef="#br0" timeOffset="-51558.845">31098 15090 356 0,'11'-30'105'0,"-5"16"-81"0,16 4 10 0,0 0 0 16,0 5-17-16,1 10-4 16,4 5-8-16,-5 14-4 15,0 1 0-15,-5 9-4 0,-6 1 2 16,-11-11 3-16,-11 1 1 15,-6-5 1-15,-10-6 0 0,-12-4 4 16,-5-5 5-16,0-5 8 16,5-5 5-16,11-5-8 15,12 0-3-15,16 1-26 16,11-16-12-16,11-14-62 16,16 9-26-16,7 1 57 15,-7 9 28-15</inkml:trace>
  <inkml:trace contextRef="#ctx0" brushRef="#br0" timeOffset="-51402.705">31386 15085 278 0,'22'20'78'0,"-11"-11"-60"0,6 21 20 15,-1-1 7-15,1 6-9 16,0-1-4-16,-6 6-14 16,-6 4-6-16,-10 0-7 15,-12-5-4-15,-5 6 2 0,-6-6-29 0,-5-9-8 16,5-11 14-16,6-14 8 15</inkml:trace>
  <inkml:trace contextRef="#ctx0" brushRef="#br0" timeOffset="-49887.407">31768 15070 340 0,'22'5'103'0,"-6"5"-80"0,18-5 8 0,-1 5-1 16,6-10-16-16,5 0-3 15,6-10-9-15,-6 0-2 16,0-10 0-16,0 1 2 0,-5-6 1 16,0-5-1-16,-1 1-2 15,-10-5 1-15,-6 9 1 0,-11-5-1 16,-5 1-1-16,-6-1 1 16,0 1-1-16,0-1 4 15,-6 21 2-15,-5 9-5 16,-5 14 0-16,-12 11-3 15,-11 9-2-15,-5 6 3 16,-6 14 2-16,0 20 2 16,12-1 3-16,5 1 6 15,10-15 2-15,7 0-5 16,5 0-3-16,5 0-6 16,6-5-2-16,0 0 1 15,0-9 0-15,0-6 5 16,-5-5 5-16,5-9-60 15,0-10-26-15,11-15 38 16,11-5 19-16</inkml:trace>
  <inkml:trace contextRef="#ctx0" brushRef="#br0" timeOffset="-49715.599">32039 15301 392 0,'-45'-5'122'0,"23"10"-95"0,-16 10 6 0,-1 0-5 16,-5 4-10-16,-1 1 0 15,7 0-76-15,10-1-34 0,11-4 45 16,12-10 23-16,16-15 19 0</inkml:trace>
  <inkml:trace contextRef="#ctx0" brushRef="#br0" timeOffset="-49340.685">32509 14942 348 0,'-17'10'103'0,"-5"15"-80"0,-17 29 0 0,1 5-4 16,-7 15-2-16,7-6 4 16,5 6-5-16,10 0 1 15,7-5-10-15,10-10-4 0,6-15-2 16,6-10-1-16,10-9 2 15,18-15-8-15,-1-10-3 16,11-10-11-16,0-10-5 16,6-4-40-16,-6-11-18 15,1-9 43-15,-1 5 20 16</inkml:trace>
  <inkml:trace contextRef="#ctx0" brushRef="#br0" timeOffset="-47856.516">32586 15129 238 0,'6'-24'61'0,"-6"19"-47"0,5-5 7 0,-5 0 0 16,6 0-7-16,-6 0 0 0,0 0 3 15,0 10 1-15,0 0-9 16,-11 15-5-16,-6 20-3 0,-5 4 3 16,6 0 2-16,-1 1 6 15,6-6 4-15,5 0 0 16,6-4 0-16,6-5 0 16,-1-11 0-16,6-4-4 15,1-10 0-15,10 0-5 16,0-10-2-16,11-4-7 15,0-6-1-15,6 0-4 16,-6-4 2-16,-5 4 1 16,-6 10-1-16,-6 5 8 15,-4 0 5-15,-1 0 5 16,-11 5 2-16,0 0 5 16,0 0 2-16,0 5-5 15,0 0-2-15,5-5-5 0,6 0-1 16,0-5-3-16,6 0-1 15,-1 0-10-15,7-4-4 16,10-1-39-16,5 0-17 16,7 0 34-16,5-5 18 15</inkml:trace>
  <inkml:trace contextRef="#ctx0" brushRef="#br0" timeOffset="-47637.959">32940 15360 380 0,'-5'0'116'15,"5"0"-89"-15,11 5-2 0,0-5-7 0,6 5-13 16,-6 5-3-16,0 5-1 16,0-1-1-16,-6 6 0 15,-10 5 0-15,-6-1 0 0,-6 1 0 16,-5-5 2-16,0-11-41 15,-6-4-15-15,12-10 27 16,-1-9 14-16</inkml:trace>
  <inkml:trace contextRef="#ctx0" brushRef="#br0" timeOffset="-47231.316">33399 15065 304 0,'6'15'90'0,"-6"10"-69"0,0 9-7 0,-11 0-5 16,-6 1-8-16,-5-1 2 0,-5 1 0 15,-1-11 1-15,0 1-2 16,1-10 15-16,-1-6 8 0,0-9 5 16,6 0 2-16,6-9 0 15,4-1 2-15,12-10-20 16,6 0-11-16,11 1-2 16,10-1 0-16,12 5 0 15,0 5 2-15,-1 15-2 16,-4 5-1-16,-1 5-8 15,-6 0-3-15,-4 4-1 16,-7-4 0-16,-5 0-53 16,0-10-20-16,0-5 42 15,0-5 23-15</inkml:trace>
  <inkml:trace contextRef="#ctx0" brushRef="#br0" timeOffset="-46981.541">33588 14903 238 0,'0'10'61'0,"-6"4"-47"0,6 26 16 0,0-1 5 16,0 10-6-16,0 10 0 15,-6-5-7-15,1 1-5 0,-6-6-10 16,0 5-2-16,0-5 1 0,-6-5-51 16,1-9-21-16,4-16 33 15,7-19 18-15</inkml:trace>
  <inkml:trace contextRef="#ctx0" brushRef="#br0" timeOffset="-46669.113">33781 14731 286 0,'0'5'81'0,"6"9"-63"0,-1 21 10 0,1-6 0 15,-6 11-6-15,0 9 1 16,0 25-9-16,-6 4-3 16,-10 1-6-16,-1-5-4 0,-11 4 2 15,6 1-2-15,0 5 2 16,5-10-2-16,1-11-1 16,-1 6-10-16,1 0-6 15,-1 5 8-15,1-5 4 16</inkml:trace>
  <inkml:trace contextRef="#ctx0" brushRef="#br0" timeOffset="-44903.902">28853 15582 296 0,'-6'-5'85'0,"6"5"-66"0,0 0-3 15,0 0-5-15,6 5-4 16,5-1 1-16,0-4-4 16,5 0-1-16,12 0-1 15,5-4-4-15,6-6-1 0,16-5-5 16,17-5 0-16,11 1-5 16,6 4 1-16,-1 5 4 15,-5 15 2-15,-5 20 6 16,-1 14 4-16,-11 5 1 15,1 15 0-15,-1 5 1 16,1 5 1-16,-1-5-1 16,6-15-1-16,-6-15-1 0,1-9 2 15,4-10 3-15,7-5 2 16,-1-10-1-16,12-10 0 16,5 0-4-16,5 0 2 15,1-10-5-15,0 6-2 16,-1 9 0-16,-5 5 1 15,-11 5 5-15,0 0 4 16,6 4-2-16,5 1 2 16,0 0-6-16,5-5-3 15,-5 5-1-15,6 0-1 16,-12 0-3-16,-10 4 2 16,-1 6-1-16,-5 0 0 0,-6-1 2 15,1-4 2-15,-6-5 5 16,0-10 6-16,-1-10 15 15,7 0 7-15,-1-9-18 16,1-1-9-16,-7 0-2 16,1 1 0-16,-5-1-2 15,-1 5-3-15,-16 5 0 16,-6 5-1-16,0 0 0 16,-5 5 2-16,-1-4-21 15,-5 4-7-15,1 0-81 16,-1-5-33-16,-11-5 71 15,-11-10 36-15</inkml:trace>
  <inkml:trace contextRef="#ctx0" brushRef="#br0" timeOffset="-44325.779">30932 16236 238 0,'0'-50'64'0,"0"31"-49"0,0-1 10 15,-5 0 5-15,-1 1-12 16,-5 4 0-16,0 5-6 16,-5 0-2-16,-1 5-6 15,6 1 4-15,0 4 4 0,-6 9-2 16,-5 16 1-16,0 14-5 16,0 25-1-16,0 10 2 15,0 10 2-15,-6 9 5 16,6 0 1-16,0-19 0 15,0-10 1-15,0-10 9 16,-1-9 6-16,7-11-23 16,-1-5-8-16,6-14 7 15,0-5 6-15,0-15 3 0,6-5 0 16,-1-9 3-16,0-11 1 16,6 1-7-16,6-6-2 15,0 6-7-15,5-1-2 16,0 15-3-16,0 10 0 15,0 15-3-15,0 10 1 16,5 10 0-16,1 4 1 16,0 5 2-16,5 6 0 15,5-11-4-15,12 0-2 16,5-19-59-16,6-5-26 16,0-20 43-16,-11-5 25 15</inkml:trace>
  <inkml:trace contextRef="#ctx0" brushRef="#br0" timeOffset="-43997.834">31065 17111 472 0,'0'-15'149'0,"6"5"-115"0,10 1-8 15,1-11-10-15,5-5-18 16,6-4-3-16,-1 9-17 16,-4 10-6-16,4 20 14 15,-5 15 14-15,0 4 8 0,-5 6-12 0,-11-1-7 16,-6-4 3-16,-17-6 2 16,-5-9 6-16,-17-5 4 15,-11-5 8-15,1-10 2 16,4-5-10-16,12-10-1 15,11 1-38-15,5-1-15 16,12 0 26-16,5 1 12 16</inkml:trace>
  <inkml:trace contextRef="#ctx0" brushRef="#br0" timeOffset="-42982.475">26054 16132 125 0,'27'25'28'0,"-10"-10"-22"0,16 9-4 16,0 1-1-16,12 4-1 15,16 1 0-15</inkml:trace>
  <inkml:trace contextRef="#ctx0" brushRef="#br0" timeOffset="-42779.328">28620 17082 162 0,'128'34'35'0,"-62"-14"-27"0,34 9-2 0,-6 1-1 16,27-1-9-16,6 6-1 15,6 4 2-15,11 5 3 0</inkml:trace>
  <inkml:trace contextRef="#ctx0" brushRef="#br0" timeOffset="-41342.063">25755 15788 356 0,'-22'-24'108'0,"11"14"-83"0,0-5 3 15,-6 0-4-15,1-4-14 16,-1-1-3-16,6 0-7 15,0-4 0-15,11-11 0 0,0-19-5 0,0-5 1 16,5-10 2-16,7 0 1 16,4 0 1-16,12-14 2 15,11-6 5-15,16-4 6 16,11-1-1-16,6-9 3 16,-6 0 3-16,6 0 1 15,0 4-17-15,0-9-5 16,-5 5-2-16,-7 9 2 15,-4-4 0-15,-6 0 1 16,-12 4 2-16,1 11 0 16,-6 9 0-16,-11 0 0 0,-5 10 0 15,-12 10 2-15,-10 15-1 16,-12 9-1-16,-10 15 5 16,-12 11 4-16,-5 4-14 15,-1 4-6-15,7 1 6 16,4 0 1-16,7-5 12 15,16 0 7-15,5 0-9 16,12-10-6-16,10-4 0 16,12-6-1-16,11-9 1 15,11-11 0-15,10 1-5 16,7-10-1-16,5-1 0 16,-6 16 4-16,-11 9 1 15,-10 16 3-15,-7 18-1 16,-10 16 2-16,-11 19-2 15,-12 5-1-15,-5 11-2 16,0 13 1-16,-11 26 5 0,-6-1 5 16,-10 15-156-1,-6 25-94-15,-28-20 121 16</inkml:trace>
  <inkml:trace contextRef="#ctx0" brushRef="#br0" timeOffset="16363.73">20937 16147 610 0,'-16'0'0'0,"-6"0"0"0,-6 0 0 16,0 0 0-16,-10-5 2 16,-1 5-1-16,0-5-1 15,11 0 1-15,1 0-1 0,10-4 2 16,6-1 5-16,11 5 4 16,0 0-4-16,0 5-2 15,0 10-2-15,0 9 0 16,0 21 0-16,-5 9 1 15,-12 10-2-15,0 0 1 16,-5 5 0-16,0 0 1 0,0 5 2 16,0-10 1-16,0-5 3 15,5-10 1-15,1 0 7 16,5-4 0-16,11-1-4 16,0-5-2-16,11 1-5 15,0-11-2-15,11-4-2 16,0-15-1-16,17-15-65 15,10-19-40-15,18-16 52 16,-1-28 24-16</inkml:trace>
  <inkml:trace contextRef="#ctx0" brushRef="#br0" timeOffset="16582.424">20650 16437 578 0,'-50'0'158'0,"33"15"-123"0,-5 0-14 0,-5 4-15 16,-1-4-34-16,0 5-21 16,12-5-121-16,5-6-55 15,22-9 115-15,16-19 57 16</inkml:trace>
  <inkml:trace contextRef="#ctx0" brushRef="#br0" timeOffset="16816.825">21286 16068 472 0,'-6'-19'149'0,"6"19"-115"0,6 10-13 15,-1 9-11-15,-5 21-10 16,0 19 2-16,0 5 1 16,-5 9 3-16,-6 1-3 15,0 5 3-15,-6 4 0 0,0-19-2 16,12-5-1-16,5-9-25 16,0-6-11-16,11-15 17 15,11-4 8-15</inkml:trace>
  <inkml:trace contextRef="#ctx0" brushRef="#br0" timeOffset="17254.288">21878 16437 400 0,'-6'-19'122'0,"6"14"-95"0,-5-5 1 0,5 5-4 16,-6 0-7-16,1 0-1 0,-7 0-8 16,-4 10-3-16,-6 5-3 15,-6 10-2-15,0 4 3 0,-5 11-2 16,11-1-1-16,6-4-2 16,-1-1-1-16,0 1-1 15,12-6 0-15,5 1 7 16,0-6 3-16,11-4 10 15,5-5 5-15,7-5-3 16,4 0-1-16,12-5-8 16,-6-5-2-16,6 0-4 15,-6-5 0-15,-5 0-2 16,-6 5-1-16,-6 5 1 16,-5 0 0-16,-5 5-2 15,-6-5 1-15,0 0-7 16,0 0-4-16,0 0-10 15,-6-5-5-15,6-4-36 16,6-11-15-16,11-5 40 0,5-4 19 16</inkml:trace>
  <inkml:trace contextRef="#ctx0" brushRef="#br0" timeOffset="17519.705">22243 16231 444 0,'-11'-10'138'0,"5"15"-106"0,-10-5 0 0,4 15-5 16,-4 4-19-16,10 6-4 16,1-1-8-16,-1 6 0 0,6 4 2 15,0 11-4-15,6-1 2 0,-1 5 2 16,1 5 1-16,-6-10 9 16,5-4 5-16,-5-6 9 15,0-4 1-15,-11-6-11 16,-5 1-2-16,-12-1-5 15,-11 1-2-15,6-10-3 16,6-5 0-16,15-15-77 16,24-15-37-16,15-9 58 15,12-21 29-15</inkml:trace>
  <inkml:trace contextRef="#ctx0" brushRef="#br0" timeOffset="17722.815">22702 16073 502 0,'16'-19'160'0,"-16"19"-123"0,0 5-11 0,0 19-10 16,-5 16-14-16,-6 23-1 15,-6 6-2-15,-5 5 0 16,-11 5 1-16,0 4 0 0,-6-4 1 16,11-10-33-16,6-15-17 15,11-15-54-15,17-9-24 16,16-20 66-16,11-10 33 15</inkml:trace>
  <inkml:trace contextRef="#ctx0" brushRef="#br0" timeOffset="17863.377">22779 16609 340 0,'44'-78'103'0,"-32"48"-80"0,4 1 35 0,-10 9 10 0,-6 5-22 16,-17 5-6-16,-16 10-20 16,-17 0-5-16,-5 10-9 15,-1 5 2-15,7 0 0 0,10-5-7 16,11-5-2-16,12-1-66 15,16-4-27-15,11-9 47 16,11-11 26-16</inkml:trace>
  <inkml:trace contextRef="#ctx0" brushRef="#br0" timeOffset="18066.48">22862 16472 472 0,'-5'49'149'0,"5"-20"-115"0,0 16 1 15,0-6-8-15,5-5-129 16,6-4-51-16,0-5 75 16,0-21 39-16</inkml:trace>
  <inkml:trace contextRef="#ctx0" brushRef="#br0" timeOffset="18160.205">23083 16191 602 0,'-22'-29'155'0,"22"29"-120"0,-5-10-26 0,5 10-21 16,0 0-132-16,5 5-58 15,6 5 102-15,12-5 51 0</inkml:trace>
  <inkml:trace contextRef="#ctx0" brushRef="#br0" timeOffset="18332.019">23587 16373 424 0,'-22'10'130'0,"0"10"-100"0,-23 14 19 16,23-19 2-16,-55 49-24 15,-12 5-7-15,1-5 3 16,21-10-2-16,23-5-10 16,22 0-4-16,22-5-3 0,22-9-43 15,33-15-38-15,28-20 39 16,17-10 18-16</inkml:trace>
  <inkml:trace contextRef="#ctx0" brushRef="#br0" timeOffset="18722.626">24074 16900 518 0,'-28'14'165'0,"22"1"-128"0,1-5-8 0,5 0-11 15,0-10-13-15,5-10-1 16,1-15-4-16,5-4-2 16,0-11 1-16,11 1 1 0,0-5 0 15,0-5 0-15,1-20 0 16,4 10 0-16,1 5 0 0,0 9 0 16,-6 16 0-16,0 19-2 15,0 10 1-15,-6 25 1 16,1 4 0-16,-6 6 0 15,0-6 0-15,0-4 0 16,0-11 1-16,-5 1 4 16,5-15 1-16,0 0 6 15,0-15 3-15,11-9-5 16,0-11 2-16,6-4-9 16,5-10-1-16,11 0-23 15,1-20-11-15,-1-10-72 16,0 1-33-16,-5 9 71 15,0 20 34-15</inkml:trace>
  <inkml:trace contextRef="#ctx0" brushRef="#br0" timeOffset="19113.087">24837 16659 479 0,'33'0'153'0,"-5"0"-119"0,16-10 6 0,0 0-10 15,6-10-19-15,5-4-4 16,-5-6-4-16,0-4-3 16,-17-11 1-16,-11 6-3 0,-5 10-1 0,-12 4 0 15,-10 15 1-15,-12 10 2 16,-16 15 0-16,-11 19 0 15,-12 16 2-15,-4 18-1 16,4 1-1-16,12-5 2 16,16-10 2-16,17-5-2 15,17-14-1-15,16-1 0 16,11-14-1-16,23-10-4 16,10-15-1-16,11-5-19 15,1-10-9-15,-1-4-7 16,-5-11-1-16,11-4 1 15,0-25 2-15,-6-15 21 16,-5 1 9-16</inkml:trace>
  <inkml:trace contextRef="#ctx0" brushRef="#br0" timeOffset="19284.917">25910 16309 392 0,'-17'20'122'0,"6"5"-95"0,-11 19 12 0,0 10 1 16,0 30-22-16,0 4-7 15,0 1-16-15,11-1-5 16,11 1-120-16,11-16-53 16,11-18 92-16,11-16 48 15</inkml:trace>
  <inkml:trace contextRef="#ctx0" brushRef="#br0" timeOffset="19456.784">26065 16811 514 0,'-39'-29'163'0,"6"24"-126"0,-11-5 5 0,-6 5-10 0,-16 5-22 16,-6 10-4-16,-6 0-40 16,1 4-37-16,5 1 37 15,5-5 16-15,-10 0 15 0</inkml:trace>
  <inkml:trace contextRef="#ctx0" brushRef="#br0" timeOffset="54410.967">13846 13693 293 0,'-5'-20'84'0,"5"11"-65"0,5-11 12 16,1 5 2-16,5 0-13 15,5 6-4-15,12-1-9 16,5 5-3-16,0 5-2 0,12 5-6 0,-1 9-2 16,11 1-6-16,6 0 1 15,16 0 1-15,23-10 1 16,0-5 3-16,10-5 4 15,6 0 1-15,6 0 1 16,5 5 4-16,0 5 5 16,1 5 7-16,4 4 5 15,7 1 0-15,-7 0-1 16,7 10-6-16,-6-11-4 16,5 1-3-16,0 0 0 15,0-5 0-15,6-5 1 16,0-1-2-16,5-4-1 0,1 5-3 15,-6-5-2-15,-6 5 3 16,-5 0 2-16,-17 0-2 16,-6 0-2-16,-5 0 17 15,-5 0 8-15,-6-5-9 16,0 0-2-16,0 0-7 16,6-5-3-16,-12-5 0 15,-5 0-1-15,0 5-2 16,0-4-2-16,-5 4-2 15,-7-5 1-15,-4 5 1 16,-6 0 0-16,-6 5-5 16,-5 0 1-16,-6 5-55 15,-11 10-23-15,0-1 41 16,-11-4 23-16</inkml:trace>
  <inkml:trace contextRef="#ctx0" brushRef="#br0" timeOffset="72231.034">13818 1723 278 0,'0'-10'78'0,"0"5"-60"0,6 10-4 0,0 0-3 0,5 5-4 16,0 5 1-16,0-1-2 16,5 6-1-16,-5 5-3 15,0 4 3-15,0 10 4 0,1 11 4 16,-7 14 1-16,1-1-3 15,-6 11-2-15,5 10-1 16,1 19 2-16,-1-9-3 16,6 4 1-16,6 10-1 15,-1 15 1-15,7-15 0 16,-1 10 2-16,0 5-1 16,-6-10 0-16,1 5-3 15,0 10-1-15,-1-10-3 16,-5 10 1-16,0 5 0 15,0-15 1-15,-5 5 0 16,-1 0 0-16,-5-15 9 0,0-5 6 16,0 6-17-16,-5-11-5 15,-1-19 7-15,1-11 6 16,-6-9-2-16,5-9 0 16,1-6-2-16,-1-5 1 15,1-4-4-15,5-11 0 16,0-9-1-16,5 0 1 15,6-5 0-15,6-10 3 16,11-5-3-16,16-5-2 16,6 0 2-16,21 0 0 15,-4 0-1-15,10 5-2 0,12 0-2 16,5-4 1-16,11 4 1 16,11-5 2-16,11 0-1 15,0-5-1-15,12 5 1 16,10-4-1-16,6-1 0 15,11 0 0-15,0 0 0 16,5 1 2-16,-5-1-1 16,6 10-1-16,-6-5 3 15,0 5 2-15,-6-5 0 16,6 1 1-16,-6 4-2 16,-5-5 1-16,-5 5-3 15,-1-5-1-15,-5 0 0 16,-6 5 0-16,0-5 0 15,-10 1-1-15,-1 4 1 16,-11-5-1-16,6 0 0 16,-6 0 0-16,-11 5 0 0,-11-9 2 15,-6 4-1-15,-16 0 1 16,-16 0-1-16,-23 0 1 16,-5 0 2-16,-17-4 3 15,-6 4 0-15,-10-10-2 16,-6 5-2-16,-6 1-1 15,-5-1-2-15,0 0 0 16,0 5-1-16,5 0 0 16,0 1 1-16,1 4 0 15,5 5-2-15,5-5 2 16,6 5 0-16,0 0 0 0,11 5-1 16,11 0 1-16,17 4-2 15,11 1 1-15,5 5 1 16,-5 0 0-16,0 4 0 15,-6 1 0-15,-11 5 0 16,-11-1 0-16,-16 11 0 16,-12-11 0-16,-10 1 0 15,-12-1 0-15,-5 1 2 16,-6-5 1-16,-5-1-3 16,0-4 1-16,-1 5-1 15,7 0 0-15,10-1-21 16,11 6-12-16,12-6 17 15,16-19 10-15</inkml:trace>
  <inkml:trace contextRef="#ctx0" brushRef="#br0" timeOffset="80006.118">16230 5524 222 0,'6'-24'56'0,"-6"4"-43"0,0-4 24 0,0 4 9 15,0-5-10-15,0 1-3 16,0-1-10-16,-6 5-1 15,1 1-13-15,-1 4-1 0,1 5-1 16,-1 5-1-16,6 5-1 0,-6 15-3 16,6 15 1-16,0 19 2 15,0 10 4-15,6 5 2 16,5 9 1-16,6 1-2 16,5 10 1-16,0-15-6 15,0-10-1-15,-5-5-2 16,-1-10-2-16,-5-5-10 15,0-4-4-15,0-6-52 16,0-9-23-16,1-10 45 16,10-20 23-16</inkml:trace>
  <inkml:trace contextRef="#ctx0" brushRef="#br0" timeOffset="80318.516">16833 5352 242 0,'11'-14'64'0,"-11"9"-49"0,0 5 21 0,0 0 7 16,-5 5-17-16,-1 9-7 15,-11 26-7-15,6 4-3 16,-5 10-5-16,5 5-1 0,5 10 2 16,1 5-3-16,5-5-1 0,5-10-4 15,6-15-3-15,6-10-5 16,5-9-4-16,6-10-66 16,16-15-28-1,6-5 58-15</inkml:trace>
  <inkml:trace contextRef="#ctx0" brushRef="#br0" timeOffset="80505.831">16971 5677 344 0,'-72'0'103'0,"34"5"-80"0,-12 5 11 16,6-1-1-16,-12 6-20 15,7 0-5-15,10-5-14 16,6-5-6-16,11 0 6 15,5-5 2-15,11-10 4 0</inkml:trace>
  <inkml:trace contextRef="#ctx0" brushRef="#br0" timeOffset="80958.894">17182 5480 304 0,'0'0'88'0,"0"10"-69"0,11 10 8 0,0 4 0 0,0 16-10 16,0 14 0-16,-6 19-8 16,-5-4-3-16,-5-10-3 15,-1-5 0-15,1-4 0 0,-6-6 1 16,0-10 0-16,-6-4-2 15,0-6 1-15,1-9 0 16,5-10 1-16,5-5 15 16,6-20 10-16,11-9 0 15,6-15 3-15,5-10-14 16,0-30-3-16,0-14-9 16,0-1-2-16,-5 6-2 15,5-1-2-15,6 16 1 16,5 19 1-16,11 14-3 15,0 16 0-15,-5 19-1 16,0 10 0-16,-6 15 0 0,-16 14 0 16,-17 6 2-16,-22 14 0 15,-17 0 2-15,-28-5 1 16,-4-4-1-16,-7 4 1 16,12 5-20-16,16-5-8 15,6-4 13-15,16-1 5 16</inkml:trace>
  <inkml:trace contextRef="#ctx0" brushRef="#br0" timeOffset="81318.2">17076 5756 300 0,'-11'-20'88'0,"-5"15"-69"0,-6 5 13 16,-6 5-1-16,-11 0-15 15,-16 5-3-15,-17 9-8 0,-16 1-4 16,-7 0 0-16,7-6-4 0,11 1 0 16,16 0-1-16,22-10 3 15</inkml:trace>
  <inkml:trace contextRef="#ctx0" brushRef="#br0" timeOffset="84364.306">11739 2859 332 0,'0'0'99'0,"-11"0"-77"0,-6 10-9 0,0 0-9 16,-10 4-1-16,-6 6 4 16,-6 0-4-16,-11-1 1 15,-5-4-2-15,5 0-2 0,6-5 1 16,5-5 1-16,6 0 1 16,11-5 1-16,5 0 0 15,6 0 0-15,5 0 0 16,1 0-2-16,5 0-2 15,0 9 3-15,0 16 2 16,0 19 7-16,-6 25 2 0,1 5 1 16,5 9 1-16,11-9-6 15,6 0-2-15,5-15 7 16,0-10 4-16,0-14-11 16,0-16-7-16,6-9-1 15,10-15-1-15,1-14-8 16,0-16-2-16,5-9-12 15,-5-10-5-15,0 0-7 16,-17 0-1-16,-11 4 5 16,-11 6 4-16,-17 10 13 15,-11 9 8-15,-10 20 21 16,-6 20 12-16,-17 5 4 16,5-1 3-16,1 6-7 15,16 4-4-15,12-4-11 16,16 0-5-16,22-11-68 15,16-14-30-15,12-10 43 0,22-4 24 16</inkml:trace>
  <inkml:trace contextRef="#ctx0" brushRef="#br0" timeOffset="84629.868">11894 3203 364 0,'0'10'111'0,"5"10"-86"0,12 4-1 0,-1 1-6 16,6 4-9-16,0 6 0 0,-5-11-1 15,0 1 0-15,-6-10-4 16,-6-5 8-16,1-6 5 0,-6-4 15 16,0-9 9-16,0-6-17 15,0-5-6-15,5-9-12 16,1-1-4-16,5-9-3 15,6-10 0-15,10-10-57 16,6 5-23-16,1 9 41 16,-7 16 20-16</inkml:trace>
  <inkml:trace contextRef="#ctx0" brushRef="#br0" timeOffset="85004.924">12491 3075 282 0,'11'5'78'0,"-11"-5"-60"0,-6 5 20 0,6-5 5 16,-11 10-13-16,0-5-5 15,0 0-10-15,0 5-5 16,0 0-5-16,0 4 1 0,0 11 3 16,-6-1 1-16,1 1 4 15,-1 0 6-15,6-1 4 16,0-9-10-16,6 0-5 15,5-10-2-15,5-5 0 16,6 0 1-16,6-5 2 16,5 0-3-16,0-5 1 0,-5 10-7 15,5 0-1-15,0 10 0 16,0 5 2-16,0-1-3 16,0 1-2-16,0-5-5 15,0-5-2-15,-5-5-9 16,-6 0-2-16,0-5-3 15,-5-5 3-15,5-5-45 16,0-4-21-16,0-6 44 16,11-9 23-16</inkml:trace>
  <inkml:trace contextRef="#ctx0" brushRef="#br0" timeOffset="85192.236">12845 2844 324 0,'5'-64'96'0,"-16"59"-75"0,0 0 26 16,0 20 8-16,-5 10-14 15,-6 9-3-15,-6 20-22 16,6 10-10-16,5 10-4 16,1 10 0-16,10-11 1 0,6 1-28 0,11-5-12 15,11-15 18-15,17-29 9 16</inkml:trace>
  <inkml:trace contextRef="#ctx0" brushRef="#br0" timeOffset="85379.732">13188 3139 479 0,'-33'-10'153'0,"27"15"-119"0,6-5-49 0,0 10-29 16,11 5 16-16,0-10 14 0</inkml:trace>
  <inkml:trace contextRef="#ctx0" brushRef="#br0" timeOffset="85895.198">11833 4836 424 0,'-17'-44'130'0,"17"14"-100"0,0-29 1 0,0 0-3 16,0-10-19-16,6 0-2 16,-1 15-7-16,1 15-1 15,-6 0 1-15,5 19 0 0,-5 10 0 0,6 10-3 16,-1 10 2-16,1 15-1 16,5 19-2-16,5 10 3 15,7 5 0-15,4 0 1 16,1-10 0-16,0-14-9 15,-6-11-2-15,-11-9 15 16,0-10 8-16,-11-10 8 16,0-5 5-16,0 0-11 15,-6-34-3-15,1-10-5 16,5-15-1-16,5-5-3 16,6-9-2-16,6 9 1 15,0 15 1-15,-1 24-6 16,-5 21 1-16,0 24-4 15,6 24 0-15,5 20-1 16,6 0 0-16,10 0-53 16,12-9-23-16,5-11 42 0,-5-14 22 15</inkml:trace>
  <inkml:trace contextRef="#ctx0" brushRef="#br0" timeOffset="86285.735">12480 4561 372 0,'5'-5'114'0,"1"5"-89"0,16 0 6 0,0-5-3 16,11 0-16-16,1-10-4 0,-7 0-5 15,1-4-3-15,-6-11 1 16,0 1-1-16,0-11 2 0,-5-4-1 15,-6-10-1-15,0 0-2 16,0 10-1-16,-5 14 2 16,-6 10 0-16,-6 20-2 15,-16 25 0-15,-17 24 2 16,-5 20 0-16,-6 0 1 16,11 0 2-16,17-5 14 15,17-5 9-15,16-5-19 16,11-5-9-16,6-20 8 15,5-9 8-15,0-10-4 16,11-10 0-16,6-15-5 16,0-9-3-16,11-21-49 15,-1-4-20-15,-4-15 34 0,-1-5 19 16</inkml:trace>
  <inkml:trace contextRef="#ctx0" brushRef="#br0" timeOffset="86504.496">13204 3847 392 0,'12'25'119'0,"-7"5"-92"0,6 14-4 0,-5 0-5 0,-1 15-14 15,1 15-2-15,-6 5 1 16,0-6 0-16,0-14-1 15,-6-5-4-15,1-9-1 0,5-11-51 16,0-14-21-16,11-15 38 16,5-15 19-16</inkml:trace>
  <inkml:trace contextRef="#ctx0" brushRef="#br0" timeOffset="86707.509">13481 4064 416 0,'-11'-15'130'0,"0"15"-100"0,-6 5-6 16,-10 10-5-16,-12-1-17 16,-11 11-1-16,0 0-3 15,12-6 0-15,10-4 2 16,6-5-29-16,5-10-13 0,12-5 22 0,5-5 9 16</inkml:trace>
  <inkml:trace contextRef="#ctx0" brushRef="#br0" timeOffset="86926.237">13431 4074 336 0,'0'24'100'0,"0"-4"-78"0,6 9 5 0,5 1-3 16,0 4-12-16,0-4-2 15,0-1 8-15,0-4 5 0,0-10-12 16,-5-5 3-16,-6-10 0 0,0-5 12 15,0-10 9-15,0-5-15 16,0-9-6-16,-6-6-8 16,1-4-5-16,5-5-3 15,5 4 1-15,12 1-37 16,5 5-16-16,11-6 27 16,-11-4 15-16</inkml:trace>
  <inkml:trace contextRef="#ctx0" brushRef="#br0" timeOffset="87113.662">13658 4079 412 0,'-6'24'127'0,"6"1"-98"0,6 14-2 0,5-4-6 16,0 4-17-16,-5 0-2 15,-1-4-44-15,1-16-18 16,5-9 30-16,11-25 15 0,6-39 12 15</inkml:trace>
  <inkml:trace contextRef="#ctx0" brushRef="#br0" timeOffset="87285.501">13896 3847 472 0,'-44'-19'149'0,"33"19"-115"0,0 0-8 0,11 0-12 15,0 5-105-15,11-5-39 0,0 0 64 16,0-5 34-16</inkml:trace>
  <inkml:trace contextRef="#ctx0" brushRef="#br0" timeOffset="87468.63">14128 3818 400 0,'-27'10'125'0,"10"5"-97"0,-16 24-2 16,-6 5-5-16,-16 5-6 16,-1 15 0-16,1 0-10 15,22-5-2-15,16-5-3 16,17-9-27-16,22-11-11 0,12-24 19 16,10-30 9-16</inkml:trace>
  <inkml:trace contextRef="#ctx0" brushRef="#br0" timeOffset="95388.654">16247 6483 226 0,'0'0'56'0,"0"-4"-43"0,11 4-2 16,0 0-2-16,5 0-4 15,7 0 0-15,-1 0-3 0,11 0 1 16,0-10-2-16,11 0-5 0,6-5 0 16,5 0 4-16,12 1 4 15,-1-1-6-15,1 5 0 16,10 0 6-16,0 0 5 15,1 10-2-15,-6 0-2 16,0 5-52 0,-6 5-27-16,0 5 36 15</inkml:trace>
  <inkml:trace contextRef="#ctx0" brushRef="#br0" timeOffset="116849.146">21219 14037 316 0,'23'-29'93'0,"-7"14"-72"0,17 0 3 15,0 1-6-15,17-6-12 16,11 5-1-16,0 0-3 16,5-4-2-16,1-1 1 0,-6 5-1 15,5 10 0-15,-5 5-3 0,-6 15 1 16,0 0 0-16,6 9 2 15,6 6 0-15,5 4 1 16,-1-9 4-16,-4-5 4 16,-1-6 11-16,1 1 5 15,-7-5 0-15,1 0 2 16,0-5-6-16,-6 0-3 16,6-5-8-16,11 0-4 15,6 5-1-15,10-5-1 16,1-5-2-16,-1 5-2 0,-5 0 3 15,-5 5 2-15,-7 0 9 16,-10-1 3-16,0 1 0 16,-6 0-2-16,-5 5-6 15,-6 0-2-15,1 0-1 16,-1 0 0-16,0-1-1 16,0-4-2-16,6 0-6 15,6 5-2-15,10-10-98 16,17 0-46-16,11-10 75 15,6-19 39-15</inkml:trace>
  <inkml:trace contextRef="#ctx0" brushRef="#br0" timeOffset="125219.206">9427 16373 400 0,'-17'-24'125'0,"11"24"-97"0,6 0-9 15,0 0-7-15,0 19-16 16,-5 16 1-16,-1 19 1 0,6 25 3 16,0 9 0-16,-5 20 2 0,5 20 0 15,0-10 1-15,0-10 0 16,5-9-2-16,6-16-2 16,0-19-28-16,6-19-14 15,5-21-85 1,6-9-56-16,0-45 94 15</inkml:trace>
  <inkml:trace contextRef="#ctx0" brushRef="#br0" timeOffset="125547.114">9570 16516 416 0,'-22'-10'127'0,"17"20"-98"0,-6 15-4 16,5 19-10-16,6 10-7 15,0 5 2-15,0 15-3 16,6-5-2-16,5 4-2 16,0-9-3-16,0-15 3 0,5-4-13 15,7-11-6-15,-1-9-62 16,5-11-25-16,7-18 19 16,4-16 13-16,1-10 30 15,-6-19 62 1,-11-5 37-16,-22 10 36 15,-11 4 14-15,-16 11-27 16,-12 9-13-16,0 15-39 16,-5 5-7-16,-6 5-3 0,6 5-11 0,0 0-3 15,10 0-38-15,12-10-22 16,11-10 28-16,17-10 13 16</inkml:trace>
  <inkml:trace contextRef="#ctx0" brushRef="#br0" timeOffset="126015.753">10063 16639 424 0,'-6'-10'130'0,"6"15"-100"0,6 0-10 16,-6 10-10-16,5-1-10 15,1 11 0-15,-6 9 0 16,0 11 0-16,0 14 0 16,0 14 0-16,0-4 0 0,-6-10 0 15,1-9 0-15,5-6 8 16,0-10 5-16,0-14-6 16,0-5-4-16,0-15 9 15,0-10 6-15,0-10 13 16,5-14 0-16,6-15-12 15,6-35-6-15,5-14-9 16,6-1-2-16,5 1-3 16,0 14 0-16,0 20-1 0,0 20 1 15,1 19-1-15,-1 21 1 16,-6 18-1-16,-4 11 1 16,-12 19-1-16,-11 10 1 15,-17 0 1-15,-27 0 1 16,-12 10 0-16,-15 0-1 15,-1 0-6-15,16-5-4 16,12-10-97-16,16-19-42 16,17-15 75-16,22-25 38 15</inkml:trace>
  <inkml:trace contextRef="#ctx0" brushRef="#br0" timeOffset="128593.294">11169 16486 380 0,'-11'-19'114'0,"11"19"-89"0,0 5 2 16,0 5-6-16,0 14-8 15,5 15 2-15,1 20 3 16,-1 0 1-16,1 1-10 16,0 3 8-16,-1 1 3 0,-5-5-2 15,6 0 0-15,-6-14-5 16,0-6-2-16,0-5-5 16,0-9-1-16,0 0-3 15,-6-6 0-15,6-9-39 16,0-5-22-16,0-10 30 0,6-5 14 15</inkml:trace>
  <inkml:trace contextRef="#ctx0" brushRef="#br0" timeOffset="129983.58">11860 17116 432 0,'-5'-5'133'0,"5"10"-103"0,0-5-9 0,5 0-11 0,-5 0-8 16,0 0 3-16,6-5-91 15,-6 0-41-15,0-5 63 16,0-4 32-16,-6-11 24 0</inkml:trace>
  <inkml:trace contextRef="#ctx0" brushRef="#br0" timeOffset="130186.653">11860 16841 452 0,'-11'-20'141'0,"6"20"-109"0,-1-5 3 16,1 5-3-16,-1-5-21 15,6 0-6-15,-5 0-102 16,5-5-44-16,11 1 70 16,0-6 36-16,11-5 27 0</inkml:trace>
  <inkml:trace contextRef="#ctx0" brushRef="#br0" timeOffset="130655.297">12574 16344 336 0,'16'-20'100'0,"-10"10"-78"0,5-4 3 0,-11-6-5 16,0-5-11-16,-5 1-3 16,-7 4-1-16,-4 5-1 0,-1 10-2 15,-5 5-2-15,0 5 3 0,0 10-2 16,5 10-1-16,1 9 3 15,10-4 0-15,1 9 3 16,5 5 3-16,5 10 2 16,1 5 3-16,5 5 6 15,-6-5 4-15,-5-10-17 16,-5-4-8-16,-12-1 6 16,1-5 5-16,-7-4 0 15,-4-6 2-15,-1-4-5 16,-5-6 1-16,5-9-3 15,12-5 0-15,5-10 1 16,0-5 3-16,11-9 2 16,5-1 0-16,1 10-6 15,5 5-1-15,0 15-5 0,0 15-1 16,0 19 1-16,-6 10 1 16,7 0 0-16,-1 5 1 15,0 10 0-15,0 0-1 16,0 0 1-16,5-5-1 15,-5-10 0-15,6-10 1 16,-6-14-5-16,17-1-4 16,-1-14-71-16,12-10-31 15,11-15 55-15,0-20 28 16</inkml:trace>
  <inkml:trace contextRef="#ctx0" brushRef="#br0" timeOffset="131014.619">12994 17057 460 0,'-5'-20'147'0,"10"15"-114"0,6-14-8 16,11-1-11-16,6-5-30 15,11 1-9-15,0 4-5 16,-1 5 0-16,1 1 17 16,-6 4 0-16,6 5 2 0,-6 0 7 15,0 5 1-15,0-5 3 16,1 5 0-16,-1 0-3 0,0 0 2 16,0-5 5-16,0 5 5 15,1-5 8-15,-1-5 4 16,5 1 1-16,-4-1 1 15,-1 0-26-15,-5 0-10 16,-6 5-116 0,-6 0-51-16,-5 10 93 15</inkml:trace>
  <inkml:trace contextRef="#ctx0" brushRef="#br0" timeOffset="131264.533">14438 16870 416 0,'11'-15'130'0,"6"15"-100"0,-1-5-8 15,-5 5-7-15,6 10-14 16,-6 5-3-16,0 10 1 15,0-1 0-15,-11 11 1 16,-11-6-11-16,-6-4-3 0,-10-11-46 16,-1 1-19-16,0-10 40 15,12-5 20-15</inkml:trace>
  <inkml:trace contextRef="#ctx0" brushRef="#br0" timeOffset="131530.091">14764 16762 348 0,'6'10'105'0,"5"-10"-81"0,17 0 2 0,-1 0-4 15,6 0-12-15,1 5-3 16,4 0-2-16,1-1-1 16,5 1-2-16,1 5 14 0,-1-5 6 15,0 0-2-15,0 0 1 16,1 0-10-16,-7 0-2 0,-5-5-5 15,1 0-1-15,-1 0-1 16,11-5 1-16,11 0-4 16,6-5-2-16,0-5-110 15,5-4-49-15,-5-1 81 16,0-9 41-16</inkml:trace>
  <inkml:trace contextRef="#ctx0" brushRef="#br0" timeOffset="131967.639">16379 16142 444 0,'23'-29'138'0,"-7"19"-106"0,12-10-6 0,-12 10-7 15,7 1-20-15,-7 4-1 16,-5 5-4-16,0 19-1 16,-5 21 4-16,-12 19 3 0,1 0 5 15,-1 0-15-15,6 0-6 16,0-5 3-16,11-5 5 16,6-10 3-16,5-4 3 15,0-6 3-15,6-9 4 16,5 0 11-16,0-16 5 15,6-4-7-15,0-4-3 0,-1-6-6 16,-5 0-2-16,-10 5 1 16,-12 15 2-16,-11 14 1 15,-22 16 3-15,-12 9 4 16,-10 15 0-16,-6 5-6 16,6 9-2-16,-6-4-6 15,-5 0-2-15,-6 0-55 16,-11 4-27-16,-27 1 42 15,-12-10 22-15</inkml:trace>
  <inkml:trace contextRef="#ctx0" brushRef="#br0" timeOffset="132448.675">9598 17657 444 0,'17'49'138'0,"-6"5"-106"0,11 15-13 15,-11 5-12-15,0 14-8 16,0 1 0-16,-5-6 1 16,-1-9 0-16,1-5 0 15,-1-10-25-15,6-5-8 0,0-24 17 16,11-30 8-16</inkml:trace>
  <inkml:trace contextRef="#ctx0" brushRef="#br0" timeOffset="132745.483">10041 17829 380 0,'-28'25'114'0,"17"9"-89"0,0 30 0 0,11 5-7 16,0 10-11-16,5-6 1 15,6 1-7-15,6-5-1 16,0-10 0-16,5-5-9 0,0-15-2 16,5-14-3-16,-4-15-1 15,-1-15 8-15,-6-10 3 16,-5-14 10-16,-11-11 6 16,-16-4 7-16,-6 0 5 0,-6 9-1 15,-11 16-2-15,1 9-16 16,-7 5-5-16,7 5-17 15,4 0-6-15,12 0 9 16,17-10 8-16</inkml:trace>
  <inkml:trace contextRef="#ctx0" brushRef="#br0" timeOffset="133120.473">10533 17844 494 0,'0'0'162'0,"5"15"-126"0,6 19-12 16,0 10-14-16,1 15-10 15,-1 20 0-15,-6 0-3 16,-5-6 0-16,0 1 2 16,0-10-2-16,0-10 1 0,-5-19 2 0,5-11 0 15,0-14 4-15,0-20 4 16,0-19-1-16,0-16 2 15,5-14 0-15,6-14 0 16,0-26-5-16,11-14 0 16,17 10-3-16,0 5-1 15,0 29-1-15,-6 24-2 16,0 21 1-16,0 29 0 16,-11 24 0-16,-11 20-1 15,-11 15 2-15,-11 10 1 0,-11 15-2 16,-6-6-1-16,-5-9-59 15,0-5-28-15,5-15 45 16,12-15 23-16</inkml:trace>
  <inkml:trace contextRef="#ctx0" brushRef="#br0" timeOffset="133448.443">11296 18124 460 0,'11'-10'147'0,"0"0"-114"0,22-14-8 16,-5-1-9-16,5 1-15 16,0 4-1-16,1 10-5 0,-7 10-1 15,-10 20 3-15,-12 24-3 0,-10 10 1 16,-12 5 1-16,-5-5 2 15,0-5 1-15,11-9 3 16,5-6 5-16,12-4 4 16,11-6 2-16,5-14 5 15,16-10-6-15,12-10 0 16,6-4-51-16,4-6-22 16,1 0-82-1,-5 1-34-15,-7-1 94 0</inkml:trace>
  <inkml:trace contextRef="#ctx0" brushRef="#br0" timeOffset="133682.765">11971 18331 510 0,'0'0'161'0,"0"5"-125"0,11-5-32 15,0 0-24-15,11-10 4 16,0-10 9-16</inkml:trace>
  <inkml:trace contextRef="#ctx0" brushRef="#br0" timeOffset="133792.114">12159 18104 506 0,'0'0'162'0,"0"-4"-126"0,0 4-3 0,0 4-11 16,0 1-60-16,0 0-25 15,6 0 31-15,-1-5 16 16</inkml:trace>
  <inkml:trace contextRef="#ctx0" brushRef="#br0" timeOffset="134823.154">13265 17514 356 0,'11'-14'108'0,"-11"14"-83"0,0-5-4 0,0 0-7 16,0 5-8-16,-5 0-1 15,-12 0-6-15,-5 14-1 16,-6 11 1-16,-10 9 6 0,-1 6 7 16,0 9 9-16,6 0 5 15,5-5-12-15,6-4-5 16,-5-6 2-16,5-9 3 16,-6-1-7-16,0-9-2 15,1 0-3-15,-1-10 1 16,6-5 9-16,0 0 4 15,5 0 6-15,12-5-2 16,-1 5-9-16,6 0-2 0,0 0-8 16,6 10-2-16,5 4-1 15,0 6 2-15,0 0 0 16,5-1 0-16,6 6 0 16,-5 0 0-16,5-1 0 15,0 11 2-15,0 9-3 16,1 0 0-16,-7 0 3 15,-5 6 2-15,0-1-2 16,0 0-1-16,-5 5 0 16,5-10 0-16,0-4-2 15,0-11 1-15,0-9-25 16,0-5-12-16,11-10-52 16,6-20-20-16,11-20 55 15,10-19 28-15</inkml:trace>
  <inkml:trace contextRef="#ctx0" brushRef="#br0" timeOffset="135323.165">16861 17485 428 0,'22'0'133'0,"-17"-5"-103"0,6-5 13 16,6 0-1-16,5-5-29 15,6 1-8-15,-6 4-18 16,0 10-4-16,0 10 8 16,-11 14 0-16,-11 16 4 0,0 9 7 15,6 5 4-15,10 0-1 16,6 0 0-16,12-15-10 16,10-14-4-16,6-10-9 15,-1 0-1-15,-4-11 12 16,5-4 8-16,-17-4 12 15,-6-1 6-15,-5 10 2 0,-16 9 2 16,-12 11 0-16,-21 19-1 16,-12 15-5-16,-11 15-3 15,-5 0-6-15,0-1-1 16,-1-4-55-16,-16 0-31 16,-16-10 40-16,-6-10 21 15</inkml:trace>
  <inkml:trace contextRef="#ctx0" brushRef="#br0" timeOffset="183815.968">4570 15449 262 0,'22'-25'72'0,"-5"15"-55"0,16 1-8 0,-5-1-5 16,5 0-6-16,5-5 0 0,1 5 2 15,-6 0 0-15,6 1 0 16,11-1 0-16,0 0 0 0,11 5 0 16,5 0 0-16,0 0 0 15,1 5 2-15,5 0 3 16,-1 0 4-16,7 5 5 15,-1 0 1-15,12 0-4 16,5 0 1-16,11-5-1 16,0 0 1-16,6-5 0 15,5 0 1-15,0-5-2 16,6 0 0-16,-1 5-6 16,-4-4-1-16,4-1-2 15,-5 5 1-15,1 0-4 16,-12 0 0-16,-11 0 1 15,-6 5 2-15,-10 0 3 16,-12-5 2-16,-5 0-1 0,-6 0 1 16,-5 5-4-16,-6 0 0 15,0 0-1-15,-5 5 1 16,0 0-11-16,0 5-4 16,-1-5 6-16,7 5 2 15</inkml:trace>
  <inkml:trace contextRef="#ctx0" brushRef="#br0" timeOffset="-196031.433">2435 17386 436 0,'0'25'0'0,"0"0"4"0,11-6 2 16,-6 1 9-16,7-5 3 15,-1-5 13-15,0-10 8 16,-6-5-21-16,6-5 19 0,-11-10 9 15,6-14-11-15,-6-15-5 16,0-1-10-16,-6-9-3 16,-16 0-6-16,6-5-2 15,-1-4-5-15,-11-1-1 16,12 5-3-16,5 10 0 0,11 19 0 16,0 11 0-16,5 14-2 15,17 15-1-15,17 9 1 16,5 6 0-16,-5 5 0 15,-6-1 1-15,6 6 1 16,-11-11 0-16,-1-4 0 16,-10 0 0-16,-1-10 3 15,-5-10 2-15,1-5 2 16,-1-10 2-16,5-9-3 16,-5-10 1-16,6-11-4 15,-17-4 0-15,0 5-2 16,0 0 1-16,0 10-2 15,0 9 0-15,0 20-1 16,0 5 1-16,5 20-1 16,6 10-1-16,12 4 0 0,-1 1 1 15,11 4-2-15,0-4 1 16,6-1-5-16,-12-9-4 16,12-5-41-16,11-10-24 15,0-15 38-15,0-10 22 16</inkml:trace>
  <inkml:trace contextRef="#ctx0" brushRef="#br0" timeOffset="-195562.754">1981 16865 376 0,'-38'0'114'0,"21"15"-89"0,-11 14-5 0,6-14-6 15,-11 44-13-15,5-10-1 16,17-9-5-16,11-6 1 16,11-9 2-16,17-11-4 0,0-4 2 15,5-5 2-15,6 10 1 16,-1 0 1-16,-10 4 0 15,-17 6 2-15,-5 4 3 16,-6 11 2-16,-11 4 3 16,-6 0 1-16,6 1 1 15,5-6-6-15,-10 0-2 16,10 1-37-16,6-6-17 16,11-14 25-16,6-20 13 0</inkml:trace>
  <inkml:trace contextRef="#ctx0" brushRef="#br0" timeOffset="-195094.151">3392 16403 436 0,'-6'-20'138'0,"6"15"-106"0,11-5-17 0,0 1-15 15,12-1-24-15,4 10-7 16,12 0 2-16,0 10 3 16,5 4 15-16,-5 11 1 0,-6 4 5 15,-11 6 1-15,-5-1 2 16,-12 1 8-16,-10-6 5 16,-18 1 26-16,-10-6 13 15,-6-4-4-15,-5-5 0 0,-6-5-10 16,12-10-4-16,5-10-9 15,5-15-4-15,11-9-12 16,12-15-4-16,10-6-50 16,12 1-38-16,11-5 43 15,5-10 23-15</inkml:trace>
  <inkml:trace contextRef="#ctx0" brushRef="#br0" timeOffset="-194844.047">4448 15675 472 0,'22'-5'149'0,"-27"5"-115"0,-1 0 1 0,-5 0-8 15,-5 0-18-15,-23 10-1 16,-11 15-5-16,-16 9-2 15,-6 10 0-15,-6 5-6 0,1 1-4 16,5-11-121-16,11-10-50 16,17-9 90-16,0-40 46 15</inkml:trace>
  <inkml:trace contextRef="#ctx0" brushRef="#br0" timeOffset="-194625.513">4083 15901 479 0,'33'54'153'0,"-22"-24"-119"0,12 19 4 16,-1 5-9-16,11 5-15 15,0 10 0-15,-5-5-8 16,-6 0-4-16,-5 0-1 16,-6 0-28-16,0-10-16 0,5-10-61 15,6-14-28-15,12-40 69 16,4-20 33-16</inkml:trace>
  <inkml:trace contextRef="#ctx0" brushRef="#br0" timeOffset="-194219.324">5212 15552 482 0,'5'-15'154'0,"1"20"-120"0,-6-5-10 0,0 5-12 15,-11 10-15-15,-17 9 0 16,-16 1-3-16,-12 9 1 16,-10 6 3-16,11-6 1 0,5-9 1 15,17-5 0-15,5-16 2 0,12-4-1 16,-1-9 2-16,11-6-2 15,6 0 2-15,0 5-2 16,0 0-1-16,6 10-2 16,-1 20 1-16,1 24-1 15,-6 25-2-15,6 0 3 16,-6 5 0-16,5 5 3 16,1 4 1-16,-1-9 3 15,1-15 3-15,5-10 8 16,0-10 1-16,11-4-3 15,0-6-1-15,11-4-8 16,6-15-4-16,11-10-23 16,-1-20-16-16,1-9 18 15,0-16 10-15</inkml:trace>
  <inkml:trace contextRef="#ctx0" brushRef="#br0" timeOffset="-194016.27">5001 16059 558 0,'-49'14'162'0,"32"1"-126"0,6 0-50 0,0 0-47 16,0-1 25-16,-6-9 18 15</inkml:trace>
  <inkml:trace contextRef="#ctx0" brushRef="#br0" timeOffset="-78392.532">18349 14347 534 0,'-11'-5'166'0,"5"25"-129"0,6 5-12 0,0 4-16 0,-11 5-10 16,0 16 2-16,-6 14 0 15,-5 19-1-15,-5 6 1 16,-12-6-1-16,-5-4 0 0,5 9 0 16,6-14 1-16,11-15-3 15,10-19-1-15,12-11-50 16,17-14-28-16,16-20 39 15,11-34 21-15</inkml:trace>
  <inkml:trace contextRef="#ctx0" brushRef="#br0" timeOffset="-78111.316">18432 14396 510 0,'-17'-54'161'0,"17"39"-125"0,6-14-5 0,10-1-12 16,6 1-15-16,6 9-2 16,5 6-3-16,0 9 0 15,-5 14 1-15,-6 11-2 0,-5 10 1 16,-6 9 1-16,-11 5 0 16,-17 1 1-16,-11-1 2 15,-16-5 1-15,-22 5 3 16,-6 6-2-16,-6-6 0 15,12-5-5-15,5-14 0 0,11-10-60 16,17-15-38-16,17-20 50 16,21-10 23-16</inkml:trace>
  <inkml:trace contextRef="#ctx0" brushRef="#br0" timeOffset="-77783.348">19471 14190 444 0,'0'-10'141'0,"-11"15"-109"0,-11 0-10 15,-11 10-11-15,-17 19-11 16,-16 15 0-16,-6 15 0 0,0 0 2 15,11 5-1-15,17 0 8 0,22-10 4 16,16 0-2-16,17-15-1 16,12-14-2-16,15-1 2 15,12-9 6-15,11-10 3 16,11-10-7-16,5-10-1 16,6-10-27-16,11-9-14 15,-5-6 15-15,-1-14 8 16</inkml:trace>
  <inkml:trace contextRef="#ctx0" brushRef="#br0" timeOffset="-77377.133">19704 14849 606 0,'0'-20'158'0,"11"10"-123"0,0-24-8 16,0 4-10-16,6-19-19 16,5-5-3-16,0-15-4 15,0 10 0-15,-11 5 5 16,0 20-4-16,-5 9 1 0,5 20 0 16,0 15 1-16,5 15 1 15,6 14 0-15,6 10-32 16,16 5-19-16,1-5-42 0,-1 6-15 15,-5-16 46-15,10-5 25 16,1-14 45-16,0-5 19 16,0-15 16-16,-6-10 8 15,-11 5 2-15,-16-15 2 16,-12 1 4-16,-10 4 3 16,-17 5-22-16,-17 0-8 15,-5 0-12-15,-6 5-3 16,6 10-8-16,5-5-4 15,0 10-90-15,0-5-47 16,1 5 68-16,-1-10 35 16</inkml:trace>
  <inkml:trace contextRef="#ctx0" brushRef="#br0" timeOffset="-76861.536">18127 15286 482 0,'-11'-14'154'0,"6"14"-120"0,5 14-14 0,-6 16-15 16,-5 29-8-16,-11 20 3 16,-6 9 3-16,-5 6 1 0,0-1-2 15,5-4 9-15,1-11 4 0,5-4 4 16,5-15 2-16,6-5-7 16,11-10-4-16,17-9-2 15,16-15-1-15,16-11-2 16,18-14-1-16,-1-4-12 15,-5-16-6-15,0-9-44 16,0-11-28-16,0-4 45 16,-6-10 20-16</inkml:trace>
  <inkml:trace contextRef="#ctx0" brushRef="#br0" timeOffset="-76439.93">18664 15582 506 0,'-11'39'162'0,"5"-19"-126"0,1 29-10 0,5 10-13 15,0 19-12-15,5 1 1 16,-5 5-3-16,0-1 1 16,0-4 0-16,0-10 0 0,0-20 0 15,0-15 0-15,0-9 1 16,0-10 9-16,6-20 2 15,-1-15 2-15,6-29 0 16,1-20-6-16,-1-19-2 16,0-21-2-16,5-13-2 15,6 8-1-15,6 21-1 0,5 19 1 16,6 10 0-16,11 20 0 16,-1 15 2-16,12 24-2 15,0 10-1-15,0 24 0 16,-11 5 1-16,-11 16-2 15,-23 9 1-15,-10 14 0 16,-23 1 0-16,-11 5 0 16,-21-5 0-16,-7-1-2 15,1-4 2-15,11-10-21 16,5-10-17-16,6-14 20 16,16-35 8-16</inkml:trace>
  <inkml:trace contextRef="#ctx0" brushRef="#br0" timeOffset="-75971.265">19665 16162 486 0,'-5'-10'156'0,"5"5"-120"0,5-10 0 0,1-4-8 16,-1-6-15-16,6-9-2 16,0-11-5-16,6-14-1 15,5-24-3-15,6-11 1 0,-1-4 0 16,12-10-4-16,-6 14 0 0,0 30 3 16,-10 20 4-16,-1 25-1 15,0 23 1-15,0 36-5 16,-11 19 0-16,6 15-4 15,-12 9 1-15,1 6-47 16,-1-1-40-16,6-19-74 16,0-20-34-1,11-14 104-15,1-21 211 32,26-78-15-17,-27-4 4-15,-22 9-35 16,-27 9-18-16,-12 11-17 15,-16 10-11-15,-12 9-15 16,-10 10-3-16,5 5 0 0,6 5-42 16,-6 0-23-16,-6-5 37 0,6 0 20 15</inkml:trace>
  <inkml:trace contextRef="#ctx0" brushRef="#br0" timeOffset="-75502.618">17126 15070 502 0,'-27'-10'162'0,"27"5"-125"0,11-9-15 15,5-1-13-15,12-10-13 16,11-4 2-16,5-11 2 16,6 11 0-16,10-6 0 15,-4-14 0-15,5-5 0 0,5-5 0 16,0 0 2-16,1 10-1 15,-1 5 1-15,-16 14-1 16,-17 11 1-16,-16 4 2 16,-6 5 1-16,-6 10 0 15,-5 0-1-15,-5 5-2 0,-1 5 0 16,1 0-1-16,5-6-1 16,5 11-1-16,6 0 0 15,0 10-3-15,0 4 0 16,-5 5-100-16,5 1-46 15,-5-20 75-15,-1 14 40 16</inkml:trace>
  <inkml:trace contextRef="#ctx0" brushRef="#br0" timeOffset="-74924.615">17093 15050 456 0,'0'-14'144'0,"6"19"-112"0,-1 0-11 15,6 9-14-15,0 16-11 16,11 9 3-16,0 5-13 16,6 6-4-16,5 9 10 15,0 5 15-15,6 9 8 0,0-4-7 16,0-10-2-16,-6-10-4 0,-6 0 1 16,1-4 2-16,-6-11 2 15,-5-4 1-15,-6-6 2 16,-6-9 4-16,1-10 3 15,-6-5 4-15,0-15 3 16,-6-14-8-16,1-6-5 16,5 1-6-16,0-1-3 15,0 11-1-15,5 4-1 16,1 10-1-16,0 0 1 16,5 10-1-16,0 0-1 15,0 10 1-15,11-5 1 0,0 5 0 16,6 5 1-16,-1 0-2 15,-5-1 1-15,1 11 0 16,-7 0 0-16,-5 9 0 16,-11 0 0-16,-11 11 0 15,-5-6 1-15,-7 5 0 16,-4 0 1-16,-1 6-28 16,0 9-27-16,1 0 27 15,10 0 14-15</inkml:trace>
</inkml:ink>
</file>

<file path=ppt/ink/ink1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9:17:22.244"/>
    </inkml:context>
    <inkml:brush xml:id="br0">
      <inkml:brushProperty name="width" value="0.05292" units="cm"/>
      <inkml:brushProperty name="height" value="0.05292" units="cm"/>
      <inkml:brushProperty name="color" value="#FF0000"/>
    </inkml:brush>
  </inkml:definitions>
  <inkml:trace contextRef="#ctx0" brushRef="#br0">9803 8116 242 0,'11'-5'64'0,"-6"5"-49"0,6 0 1 0,0 0-1 16,12 0-10-16,-1 0-3 15,0-5-1-15,5 0 1 16,7 1-1-16,-7-1-3 0,1 0 1 16,0 0 1-16,5 0 0 15,0 5 0-15,6 0 0 16,-1 0 0-16,1 0 0 16,0 5 0-16,0 0 2 15,-6 0 1-15,0 4 3 16,0-9-3-16,0 5 0 15,6 0-1-15,-6 0 1 16,6 0-2-16,-6 5-1 0,0-5 1 16,6 5-1-1,-6-5 4-15,0 0 5 0,1-5 1 16,-1 0 2-16,6-5-2 16,5 0-1-16,0 0-5 15,-5-5-1-15,-1 5 1 16,7 5 0-16,-7 0-5 15,-4 0 1-15,-7 0 0 16,1 0 2-16,0 0 5 16,5 5 3-16,0-5-9 15,0 5-3-15,6 0 7 16,5 0 3-16,0-5 5 16,6 0 4-16,0-10-5 15,0 5-2-15,-1 0-3 16,-4 0-2-16,-1 0-3 0,-5 5 1 15,-6 0-2-15,0 5 2 16,-5-5-2-16,-6 0-1 16,0 0 1-16,-5 5 1 15,-1 0-1-15,1-5 2 16,-1 0-13-16,6 5-6 16,1-5-103-1,4 5-53-15,-5 0 91 16</inkml:trace>
  <inkml:trace contextRef="#ctx0" brushRef="#br0" timeOffset="4092.8">22868 8215 230 0,'-50'-5'61'0,"39"0"-47"0,0 0 11 0,5 0 2 16,1 5-11-16,-1-5-2 16,6 0-15-16,0-5-4 15,6 0 2-15,5-4-23 0,5-1-7 16,1 0-1 0,11 5-1-16,5 0 17 15,6 6 15-15,10-1 7 16,7 0 14-16,10 5 5 15,6 5-5-15,5 4-3 16,-5 6-7-16,-5 0 0 0,-1 5-5 16,0 4 0-16,1 1 3 0,-1-1-1 15,1-4 0-15,-7-5-3 16,1-5 1-16,0-10 0 16,0-5 1-16,0 0 9 15,0-5 3-15,-1-5 4 16,-4 0 0-16,-6 6-3 15,-1-1 0-15,-4 10 3 16,-1 0 4-16,0 10-7 16,0-5 1-16,6 4-11 15,5 1-4-15,12 5-98 16,5 0-44 0,5-10 69-16</inkml:trace>
  <inkml:trace contextRef="#ctx0" brushRef="#br0" timeOffset="14726.866">10002 12336 286 0,'5'-15'81'0,"6"10"-63"0,0-5 6 16,1 0-2-16,-1 1-3 15,0-6-1-15,0 0-9 16,0 0-3-16,5 5-4 16,1 1-4-16,5-1 1 0,11 5-5 15,6 5-1-15,11 5 1 16,0 5 4-16,-1-1 1 15,1 1 3-15,0 0-3 16,-6 5 0-16,0 0 3 0,-5 4 1 16,0 1 3-16,16 0 0 15,-16-1-3-15,5 1-2 16,0-10 0-16,1 0 1 16,4-10-1-16,1 0 2 15,0-10 0-15,0 0 3 16,-12 5 1-16,1 0 3 15,0 5-3-15,0 0-2 0,5 0 2 0,6 0 0 16,5 0-3-16,0 0-1 0,-5 0 1 31,0 0 0-31,-6 5 2 0,-5 0 3 0,0 5 5 16,-6 0 1-16,0 0-6 16,6-6-3-16,-1-4-3 15,7-4-3-15,-1-6 3 16,6-5 0-16,-1-5 1 15,7 1 2-15,5-1 1 16,-6 0 3-16,0 5-1 16,-5 6 0-16,-6 4-3 15,1 0 1-15,4 5-4 32,1 5 0-32,0 0-1 15,5 0 1-15,0-1-2 16,-5-4-1-16,0 5 1 0,0 0-1 0,0 0 6 15,-12 0 6-15,1 5 0 0,-6-5 0 16,-5 5-5-16,0 0 0 16,-6-1-6-16,5 6 0 15,7 0-38-15,-1 5-19 16,5-6 26-16,12-4 15 16</inkml:trace>
  <inkml:trace contextRef="#ctx0" brushRef="#br0" timeOffset="15586.078">23194 12277 332 0,'6'-10'101'0,"5"15"-79"0,11 5-6 16,0-5-7-16,11-1-8 15,17 1-1-15,0-5 1 16,11 0-1-16,10-5 0 16,7 5-2-16,10 0 1 0,6-4 1 15,6 4 1-15,16 4 2 16,0 1 3-16,6 5 1 15,5 0 3-15,0 0 1 16,-10-5 1-16,-1-5 7 0,-22 0 2 16,-6-10-2-16,-10 0 1 15,-12 5 0-15,-5 0 2 16,-17 0-12-16,-11 0-3 16,-10 5-7-16,-12-4-1 15,-17-1-1-15,-22 0-2 16,-16 0-4-16,-22 5 0 15,-17 0-1-15,-22 5 1 16,-17 0 2-16,-16 4 2 16,-12 6-7-16,-10 10-1 15,-23 14-107 1,-10 5-48-16,5 6 84 0</inkml:trace>
</inkml:ink>
</file>

<file path=ppt/ink/ink1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9:18:41.958"/>
    </inkml:context>
    <inkml:brush xml:id="br0">
      <inkml:brushProperty name="width" value="0.05292" units="cm"/>
      <inkml:brushProperty name="height" value="0.05292" units="cm"/>
      <inkml:brushProperty name="color" value="#FF0000"/>
    </inkml:brush>
  </inkml:definitions>
  <inkml:trace contextRef="#ctx0" brushRef="#br0">6987 10452 308 0,'-50'-5'90'0,"28"5"-69"0,-11 5 0 16,0 0-3-16,-11 0-12 16,-12 0-1-16,-4-5-3 15,-12 0-2-15,-6 0 1 16,-5 0 1-16,0 0 2 0,-5-10 3 15,-12 0 0-15,1 0-1 16,-1 1-1-16,-5-11 5 0,-11 5 4 16,-6-5 4-16,0 1 1 15,-5-1-6-15,-6-9-3 16,1-6-5-16,4 1-2 16,1-6 1-16,6-4 0 15,-1 5-2-15,6 0-2 16,0-1 1-16,-1-14 1 15,7-5-1-15,5 0 2 16,5-5 7-16,6 5 3 16,17 0-6-16,5-10-4 0,11-9-16 15,17-6-4-15,5 5 4 16,17 1 3-16,11-21 3 16,11 11 5-16,5 4-1 15,12 5 1-15,5-9 8 16,11 4 6-16,6 1 5 15,11 9 2-15,10 0-10 16,12 0-3-16,11-4-13 16,6 4-5-16,16 5 14 15,6 5 10-15,5 0-16 16,5-5-8-16,7 10 13 16,-7 5 8-16,12 5-3 15,0 10-3-15,0 4-2 16,5 11-1-16,0 4-3 15,0 0 0-15,1 1 2 16,-1-1 0-16,6 0 1 16,0 6 2-16,-6-1-1 0,0 5-1 15,-5 10-6-15,-11 0-1 16,5 15 12-16,-5 4 6 16,-1 1-3-16,-5 10 0 15,1-1-4-15,-12 6-3 16,0 4 0-16,-6 10-1 15,-5 10 0-15,-16 10 0 16,-12-5-3-16,-5 5 2 16,0 9 1-16,-6 16 2 15,-11-6-1-15,-5 6-1 0,-6 9 1 16,-5 15-1-16,-6-10 0 16,-5 10 0-16,-6 5 0 15,-6-5 2-15,-10 0-1 16,-6 10-1-16,-17-10 3 15,-11 5 2-15,-16 0 0 16,-17-5 2-16,-16 15-2 16,-17-5 0-16,-17-10-1 15,0 0 0-15,-5-5-7 16,5-15 0-16,12-14-120 16,5-25-50-16</inkml:trace>
  <inkml:trace contextRef="#ctx0" brushRef="#br0" timeOffset="1280.827">11523 5947 400 0,'-127'5'122'0,"55"5"-95"0,-28 5-7 0,-10-5-9 15,-18 0-10-15,-15-1-1 16,-12-4-2-16,-6-5 1 16,1-5 1-16,-6 0 2 0,-6-9 1 15,1-1 1-15,0-5 0 16,5-4 0-16,5-6 0 16,6-14 11-16,11-10 5 0,17-15-17 15,11 5-8-15,17 0 10 16,21 0 8-16,17-19-2 15,17-1 2-15,16 0-8 16,23 1-1-16,21-16-2 16,18-9-2-16,21 10-2 15,17 0-1-15,22-6 4 16,16 6 1-16,18 14 0 16,10 6 1-16,17-11 0 15,11 5 3-15,11 11-3 16,11 9-2-16,5 15 0 15,7-1-1-15,4 1 0 16,12 0 0-16,5 5 0 16,6 4 2-16,0 6-1 15,11 9 2-15,-1 6 0 0,-4 4 1 16,5 5-2-16,0 10 1 16,-12 0-2-16,-4 15 2 15,-18 5 0-15,-5 9 2 16,-22 6-1-16,-5 14-1 15,-17 0-1-15,-11 0 0 16,-12 10-1-16,-10 15-1 16,-6 9-1-16,-11-9 0 15,0 5 1-15,-5 0 1 16,-12 9 0-16,1 1-1 16,-12-11 1-16,-5 6-1 0,-16 9 0 15,-18-4 0-15,-10-1 1 16,-12-9 2-16,-10 0-4 15,-12-1 1-15,-10 6 0 16,-6-15 2-16,-6-5 0 16,-11-5 3-16,-10 0 2 15,-7 0 1-15,-10 5-2 16,-12-15 0-16,-21-5-2 16,-6 1 1-16,-17-1-1 15,-27 5 0-15,-6 0-2 16,-11-5-1-16,-5 6 0 15,-7-11 1-15,-4-5-2 16,-1-4 0-16,6-6 1 16,0-4-1-16,6 0 0 15,-1-1 0-15,1 1-2 0,-6 0 2 16,-6 9-6-16,-5 1-2 16,-5 4-40-16,-1 1-31 15,-10 4 40-15,27-14 22 16</inkml:trace>
  <inkml:trace contextRef="#ctx0" brushRef="#br0" timeOffset="23128.957">20616 6242 190 0,'-11'-9'46'0,"0"14"-35"0,-5-5 5 16,-1-5 2-16,1 5-9 15,-12 0-1-15,0 0-4 16,-10-5-3-16,-7 5 0 16,1-5 1-16,-11 5 3 0,-1 0-2 15,1 0 0-15,-6 0 3 16,-5 0 3-16,-12 0-2 16,-5 0 1-16,0 0 4 15,-11 0 2-15,0-5 4 16,-5 0 1-16,-6 5-2 15,-6-5 0-15,-5-5-5 16,0 0-2-16,-6 1-3 16,0-6 1-16,6 0-1 15,-5-5 3-15,-1 1-1 0,0-1 2 16,-11 0-4-16,1 1 1 16,-7-6-5-16,7 0-2 15,-1-4 2-15,6 4 0 16,-6-4-1-16,6-1-2 15,0-19 1-15,5-5 1 16,11 0 1-16,12 0 3 16,5 0-1-16,5 0 0 15,6-5-1-15,11-10 2 16,6 0 1-16,11 5 1 16,10 0-4-16,12 5-3 0,11-15 0 15,11-14 1-15,11 9-1 16,11 5-1-16,11 1 1 15,6-16-1-15,5 1-3 16,6 4 2-16,10 15-1 16,18-10 0-16,16 1 0 15,5-6 0-15,12 10 2 16,10 10 0-16,1-4 0 16,11-6 0-16,5 5-3 15,-5 0 0-15,16 15 2 16,6 5 2-16,16 0-2 15,12 4 0-15,16-9 1 16,0 10 0-16,5 0 0 16,7 4 0-16,-1 6-3 15,-6 4 2-15,6 6-1 0,1-1 0 16,4 11 4-16,1-1 1 16,0 5-1-16,5 5-2 15,-11 5-2-15,5 0 1 16,-4 5 1-16,-12 5 2 15,-11 5-1-15,-6-1-1 16,-5 11-2-16,6-1 1 16,-6 11 3-16,-12-1 1 15,1 11-4-15,-11 9 1 16,-11-10 0-16,-6 5 2 16,-11 0-1-16,-16 5-1 15,-6 15 1-15,-11 0-1 0,-6 0 0 16,-5 0 0-16,-5 9 0 15,-7 6 0-15,1 5 0 16,0-11 0-16,-6 6 0 16,-5 4 2-16,-6 11-1 15,-5-11-1-15,-17-4 1 16,0 4 1-16,-11 11-1 16,-5-16 2-16,-12 11 0 15,-10-6 3-15,-12 11-3 16,-11-11 0-16,-5-9 8 15,-17 5 2-15,-11 4-9 16,-11-4-4-16,-11-15 0 16,-11-6-1-16,-5 1 1 15,-6-5 2-15,-6 5 1 16,6 0 3-16,0-10 1 0,-6-4 1 16,0-1-2-16,-11 0 1 15,-5 5-4-15,-11 5-2 16,-6 0 0-16,-11-10 1 15,-6-9-3-15,1-1-2 16,-6-5-3-16,-11 1 1 16,0-6-10-16,-6 6-3 15,-5-6-7-15,-11 1 1 16,0-1 13-16,-17 1 6 16</inkml:trace>
  <inkml:trace contextRef="#ctx0" brushRef="#br0" timeOffset="25269.07">6832 10742 494 0,'6'5'0'0,"5"5"0"15,-6 5 2-15</inkml:trace>
  <inkml:trace contextRef="#ctx0" brushRef="#br0" timeOffset="42698.461">7264 15286 340 0,'-50'-19'100'0,"22"14"-78"0,-16 0 3 0,-6 5-5 16,-16-5-13-16,-28 5-4 16,0 0-2-16,-6 0-1 15,-10 0 0-15,-6 0 0 0,-6 5 0 16,-5-5 0-16,-6 5 2 15,-11 0 3-15,0 5 2 16,-5-1 3-16,-6 6 1 16,0 0-1-16,0 0 1 15,11 4-4-15,6 1 1 16,11-5-5-16,5 0 0 16,17-1-1-16,11-4 1 15,6-10-2-15,10 0-1 0,12 0 1 16,10 0-1-16,18-5 0 15,10-5 2-15,11 1-3 16,6 4 0-16,11 0-1 16,0-5-2-16,11 5 0 15,12 0 3-15,10-5-2 16,11 5 1-16,6 0 0 16,16 1 0-16,6-1 2 15,11 0 0-15,11 5-3 16,6 0 2-16,-1 5-1 15,6 0 0-15,6-1 2 16,-6 6 0-16,6-5 0 16,5-5 0-16,-6 0 0 15,-4 0 2-15,4 0-1 16,6-5 2-16,1-5-2 16,4 1 2-16,1-1-2 0,0 0-1 15,-6 5 1-15,0-5-1 16,-11 0 0-16,-11 0 0 15,0 6 2-15,-11-1 1 16,-11 0 3-16,-17 0 1 16,-16 5-1-16,-11-5-1 15,-12 5-1-15,-10 0 0 16,-6 5 4-16,-17 5 3 16,-10 9-6-16,-18 6-3 15,-16 4-1-15,-5 6 1 0,0 4-1 16,10 1-1-16,7-6-2 15,10-5 1-15,17-4-8 16,11-5-4-16,16-6 7 16,12 1 5-16,10-5 1 15,12-5 0-15,11 0-2 16,5 0 1-16,6 0 12 16,-6 9 5-16,1 1-11 15,-18 0-2-15,-4 5-7 16,-12 14 0-16,-11 10-80 15,-6 25-34-15,-16-5 59 16,-27-20 30-16</inkml:trace>
  <inkml:trace contextRef="#ctx0" brushRef="#br0" timeOffset="58597.042">22973 11755 162 0,'-55'-4'35'0,"27"-1"-27"0,-16 0 9 15,-1 0 2-15,-10 0-5 16,-6 0 0-16,-5 5-6 16,-1-5 0-16,1 5-7 15,0-5-1-15,-6 5 0 16,-6-5-3-16,1 5 2 0,-1-5-1 0,1 0-2 16,-6 0 3-16,0 5 2 15,-5 0-2-15,-6 0 0 16,5 5 1-16,1 0 0 15,-1 0 0-15,1 0 0 16,5 0 0-16,-6 0 0 16,1 0 4-16,-1-5 4 15,1 0 4-15,-1 0 3 16,6 0 3-16,0 0 1 16,0 0-4-16,6-5-1 0,5-5-6 15,0 5 0-15,0-5-5 16,0 5 0-16,6-4-1 15,-6 4 1-15,-6 0-2 16,1 0 2-16,-1 0-4 16,-4 5 0-16,-1 0 1 15,0 0 0-15,-6 0 0 16,1 5 2-16,-6-5-3 16,-6 5 0-16,0-5 1 15,1 10 0-15,-1-6 0 16,1 1 0-16,10 0 0 15,6 0 0-15,0-5-3 16,0 5 2-16,0-10 1 16,6 10 0-16,-6-5 0 15,0 0 0-15,0 0 0 0,-6 0 0 16,12 0 0-16,0 0 2 16,5-5-1-16,0 5 2 15,5 0-2-15,1 0 2 16,-6 0-2-16,6-5-1 15,-6 0 1-15,5 5-1 16,7 0 2-16,-1 0 1 16,0 0-1-16,0 5-2 15,0 0 1-15,0 0 1 16,1 0-3-16,4 0 0 16,-5 0 1-16,1 5 2 15,-1-5-1-15,5 5-1 0,7-6 1 16,4 11-1-16,7-5 2 15,4 5 1-15,1-5-1 16,0 4 1-16,0-4-2 16,0 5-1-16,5 0-2 15,-5 4 1-15,5 1 1 16,1 5 0-16,4-1 0 16,1 6 0-16,0 4-3 15,6 1 2-15,-1 4 1 16,0 5 0-16,1 0 0 15,-1 1 0-15,-5-6-3 16,5 5 2-16,1 1 1 16,5 4 0-16,5 10 0 15,1 0 0-15,5-10 0 16,0 0 0-16,0 0 0 16,0 5 0-16,-6 5 0 0,1 10 0 15,-1-10 0-15,1-5 0 16,5 0 0-16,0 6 0 15,0-1 0-15,0 14 0 16,5-9 0-16,1-5 0 16,-6 5 0-16,0 0 0 15,0 10 0-15,0 0 0 16,5-10 0-16,-5 0 0 16,6-1 0-16,-1 11 0 15,1 5 0-15,-1-5 0 0,-5-10 0 16,0 4 0-16,-5 6 0 15,-1 10 0-15,-5-10 0 16,6-6 0-16,-1 1 0 16,6 5 0-16,0 0 0 15,6 0 2-15,-1-10-1 16,6-5-1-16,0 0 1 16,-5 9-1-16,5 1 0 15,-6-5 0-15,1-5 0 16,-6 0 2-16,6-5-3 15,-1 5 0-15,-5 10 3 16,6-5 1-16,-6-5-1 16,0-5-2-16,0-5 1 15,5 6 1-15,1-1-1 16,-1 0-1-16,6-10 1 16,0 0-1-16,0-4-3 0,0-6 2 15,1 0 1-15,4 1 2 16,6-1-1-16,0-4-1 15,0-1-2-15,6 1 1 16,0-1 1-16,5 6 0 16,0-6-3-16,6 1 2 15,-6-6 1-15,0 1 0 16,6-5 0-16,0-1 2 16,5 1-1-16,6 5-1 15,0-1 1-15,-1-4 1 16,7 4-3-16,-1 1 0 15,0 0-1-15,1-1-2 0,4 1 0 16,12-1 0-16,-5-4-2 16,-6-5 1-16,5-1 3 15,6 1 1-15,5 0 1 16,1 0 0-16,-6 0 0 16,0-1 0-16,5 1 0 15,6 0 0-15,-6 0 0 16,1-6 0-16,5 6 0 15,16-5 0-15,-10 0 0 16,5-5 0-16,0 0 0 16,5 0 0-16,-4-1 0 15,-1 1 0-15,0 0-3 16,0 0 2-16,0-5 1 16,0 5 0-16,0-5 0 0,0 5 0 15,0-5 0-15,0 0 2 16,5 0-1-16,1 0-1 15,-1 0 1-15,1-5-1 16,5 5 0-16,0 0 0 16,-5-5 0-16,5 5 0 15,6-5 0-15,-6 5 0 16,0-5 0-16,0 0 0 16,0 1 0-16,-6-1 0 15,7 0 0-15,4 0 0 16,-5 0 0-16,0-5 0 15,-5 5 0-15,0 0 0 0,-6 0 0 16,0-5 0-16,0 6 0 16,5-1 0-16,-5 0 0 15,0 0 0-15,0 0 0 16,0 0 0-16,-5-5 0 16,-1 0 0-16,-5 5 0 15,0 0 0-15,0-4 0 16,-5 4 0-16,-1-5 0 15,1 10 0-15,-7 0 0 16,-4 0 0-16,-6-5 0 16,0 0 2-16,-1 0-3 15,1 5 0-15,0-5 1 16,0 0 0-16,0-5 0 16,0 1 0-16,-6-1 0 15,0 0 0-15,-5 0 0 0,-11-5 0 16,-1-4 0-16,-10 4 2 15,-6-5 5-15,0 1 4 16,0-1 0-16,-5 0 1 16,-6 1-2-16,6-6-2 15,-6-5-3-15,0 1 0 16,0-1-3-16,0-4 1 16,0-10-2-16,0-5-1 15,-5-6 1-15,-1 6 1 16,-5 0-1-16,0 0 2 15,0-5 2-15,0-5 2 0,-5 0 3 16,-1-10 4-16,1 5-4 16,-1 5 2-16,1 0-5 15,-1-10-2-15,0 0 2 16,1 0 0-16,-6 1-1 16,5 4-1-16,1-15-1 15,-1 0 0-15,1 6-2 16,-1-1-2-16,6-5 1 15,0-5-1-15,0 1 0 16,0-1 0-16,0 10 0 16,0-9 0-16,0-6 2 15,0 6 1-15,0-1 7 16,0 5 4-16,-5-9-12 16,5-6-5-16,0 11-2 15,-6 4 3-15,1-9 1 16,-1-6 1-16,1 11-3 0,-1-1 2 15,-5 0 1-15,5-4 2 16,-5-1 5-16,0 6 4 16,6 9-13-16,-6-15-5 15,5 6 9-15,-5-1 5 16,6 11-9-16,-1-1-5 16,1-10 3-16,-1 1 1 15,-5 9 3-15,5 10 0 16,1 10 0-16,-1-10 0 15,-5 10 0-15,0 0 0 16,0 4 4-16,-5 11 2 16,-7 0-2-16,-4 4-1 0,-1 6-3 15,-5-1-1-15,0-4 1 16,-6-1 0-16,0 1-5 16,1 0 1-16,-7 4 4 15,-4 5 4-15,-1 1-1 16,-6 9 0-16,1 5-10 15,-11 10-5-15,-12 5-10 16,-10 10-1-16,-12 14-64 16,-16 11-26-16,-6 9 57 15,-16-5 29-15</inkml:trace>
  <inkml:trace contextRef="#ctx0" brushRef="#br0" timeOffset="82724.877">30036 9828 270 0,'-16'-40'72'0,"10"26"-55"0,1-1 3 15,-6 0-2-15,-6 0-9 16,0 0-3-16,-5 1-6 16,-5 4 0-16,-6 0 0 15,-12 10 0-15,-10 0 2 0,-11 0-3 16,-6 0 0-16,-17 0-1 15,-10 0 0-15,-12 0 2 16,-5 0 0-16,-11 0 0 16,-6-5 2-16,-5 5-1 15,-1-5 2-15,-5 0 0 16,1 5 3-16,-1-5 3 16,0 0 2-16,-5 1 3 0,-12-1 0 15,1 5 0-15,-6-5-2 16,0 5-4-16,0-5-3 15,0 5-2-15,0-10 0 16,6 5-2-16,5 0 2 16,5-5-2-16,7 10-1 15,-1-10 1-15,6 1 1 16,5 4-1-16,11 0-1 16,0 0 1-16,12 0 1 15,5-5 1-15,16 0 1 16,12 0-2-16,5 6 1 15,11-1-4-15,6 0 0 0,10 0 1 16,18 5 0-16,5 0 0 16,11-5 0-16,11 5 2 15,5-5 1-15,6 0-1 16,17 0-2-16,11 0 1 16,10 0 1-16,-21 5-1 15,55 0-1-15,-6 0 1 16,6-5 1-16,6 5-1 15,10 0-1-15,-4 0 1 16,-1 0-1-16,5 5 0 16,1 0 0-16,-39 0 0 15,49 5 0-15,-16 0 0 16,-5 5 0-16,-17-1 0 16,-12-4 0-16,-15 0 0 0,-12 5 0 15,-11-5-3-15,-16 4 2 16,-12 6 1-16,-22 0 2 15,-10 4-1-15,-18-4-1 16,-10 4 1-16,-6 1 1 16,0 0-1-16,0-1-1 15,6-4-2-15,11 5 1 16,16-1 1-16,22 1 0 16,17-6-3-16,22 1 2 15,17-5 3-15,22 0 1 16,11-6 1-16,5 1 0 15,1 5 9-15,-1-5 3 0,-11 0 4 16,-5 4 0-16,-11-4-5 16,-11 5-1-16,-11 0-4 15,-12 0-1-15,-10-1-3 16,-12 1 1-16,-10 5 0 16,-12-1 3-16,-5 1-5 15,-1 0-1-15,-4-1-2 16,5 6-2-16,-1 0-4 15,7-1 0-15,5 6-38 16,5-1-14-16,0-4-99 16,6 9-59-1,0-9 111-15</inkml:trace>
  <inkml:trace contextRef="#ctx0" brushRef="#br0" timeOffset="85677.158">13641 17736 290 0,'-33'-35'83'0,"11"25"-64"0,-17-4 8 0,1-1-2 0,-12 5-11 15,-11-5-3-15,-16 0-3 16,-6 6-1-16,-6-1-3 15,-16 0 4-15,-11 0 2 0,-6 0 1 16,-5 5 1-16,-6 5 2 16,6 0 4-16,-6 0-1 15,1 10 1-15,4 0-3 16,-10 5 1-16,0 4-9 16,5 6-2-16,-11 0-10 15,6 9-2-15,5 1 4 16,-5-1 3-16,16 0 5 15,12-4 2-15,10-10-10 16,17-1-3-16,22-4 7 16,22-5 6-16,12 0-5 15,16-5-1-15,11-5-8 0,11 0-3 16,16-5 3-16,18 0 4 16,21 0 2-16,-5-5 3 15,5 0-3-15,6 5 0 16,-5 0 10-16,-7 5 5 15,-4 5-8-15,-12 5-6 16,-11 0-5-16,-11 5 0 16,-11 4 9-16,-11 6 5 15,-16 9 2-15,-12 6 3 16,-11 9-7-16,-16 0-2 16,-17 0-1-16,0 10 0 0,6 0-5 15,5 0 1-15,17 0-49 16,16 0-21-16,23-10 35 15,27-19 17-15</inkml:trace>
  <inkml:trace contextRef="#ctx0" brushRef="#br0" timeOffset="86879.964">21651 17682 336 0,'-22'-30'100'15,"16"25"-78"-15,-5-5 5 0,0 0-1 0,-6 1-13 16,1 4-2-16,-12 5-6 16,-11 0-4-16,-5 5 0 15,-11 4-1-15,-11 6 0 0,-6 0 0 16,-17 5 0-16,-10 4 0 16,-12 6 2-16,-16-11-1 15,-17 1-1-15,0 0 7 16,-16-6 3-16,-1 1 3 15,-5 0 5-15,6 0 1 16,-6-5 1-16,11-1-14 16,6 1-3-16,5-10-4 15,11 5-1-15,6 0-3 16,0-5-1-16,11 5 0 16,5 0 4-16,6 0 1 0,11-5 1 15,11 5 8-15,16-5 5 16,18 0-17-16,10 0-7 15,11 0 16-15,12 5 7 16,10-5-4-16,6 0-4 16,6 5-14-16,16-1-4 15,11 1 5-15,22 0 4 16,23-5 13-16,10 5 6 16,6-5-4-16,-5 5-3 15,-12 5-4-15,-16 0-3 16,-11 5 1-16,-17-1-1 0,-16 6 0 15,-6 0 0-15,-17 4 6 16,-10 6 6-16,-12-1-2 16,-22 1 2-16,-11-1-5 15,-5 6-2-15,0-6-24 16,-1 1-10-16,1-11 12 16,16-24 6-16</inkml:trace>
  <inkml:trace contextRef="#ctx0" brushRef="#br0" timeOffset="87864.103">27376 11072 135 0,'-50'10'29'0,"22"-5"-22"0,-16 4-3 15,0 1-1-15,-11-5 3 0,-12 5 6 16,-5-5 0-16,-5 5 1 15,-1 5-7-15,-10-6-2 16,-1 1-2-16,-5 0-2 16,0 5 1-16,-5 0-1 15,-1-1 0-15,1 1 0 16</inkml:trace>
  <inkml:trace contextRef="#ctx0" brushRef="#br0" timeOffset="88285.876">21607 11524 186 0,'-56'-10'46'0,"18"6"-35"0,-12-1-2 0,-6 5-2 16,-10-5-19-16,-6 5-6 15,-11-5 9-15,0 0 4 16</inkml:trace>
  <inkml:trace contextRef="#ctx0" brushRef="#br0" timeOffset="91019.612">19460 11505 190 0,'-88'0'46'0,"44"0"-35"0,-23 0-2 15,6 0 0-15,-10 0-6 16,-7 0-2-16,1 0 0 16,-6 0 1-16,0 0 1 15,5 0 1-15,-5 0 2 16,0 0 2-16,0 0-4 16,-5 0 5-16,-1 5 3 0,-5-1-2 15,-5-4 0-15,-1 5-2 16,6 0 0-16,-5 0-2 15,5 0-1-15,5 0-3 16,1 5-2-16,-1-5 1 0,1 0-1 16,-1 0 0-16,6 0 0 15,0-5 0-15,0 0 2 16,0 0-3-16,6 0 0 16,5 0 3-16,-6-5 1 15,6-5 3-15,6 0 3 16,5 0 5-16,6-5 3 15,5 1-3-15,0-6 0 16,6-10-4-16,0-9-1 16,5 0-3-16,6-6 0 0,0 1-9 15,0 0-3-15,-1 0 9 16,1-1 4-16,0-4-1 16,5-10-1-16,1 0 0 15,-1-5 1-15,0 5-3 16,6 0 0-16,6-10-1 15,5-9 1-15,5-1-2 16,1 5-1-16,-1 1 3 16,1-11 0-16,-7-5 3 15,7 1 3-15,-6 4 0 16,5-14 0-16,6 0-3 16,6 4-1-16,-1 6-3 15,6-11-2-15,1-9 1 16,-7 10-1-16,1-1 0 15,-1-9 0-15,1 0 0 16,-6 10 2-16,0-11 1 0,0 1 3 16,0 5 3-16,0 5 2 15,0-16 6-15,0 6 1 16,0 10-16-16,0-10-5 16,0-1 4-16,-6 6 6 15,1 5-3-15,-1-15 0 16,6 5-2-16,0 4 1 15,6-4-4-15,-1-5 0 16,1 10 1-16,5 4 0 16,-6-14 2-16,1 5 1 15,-1 10-1-15,-5-6-2 0,0-4 3 16,0 5 0-16,0 5-1 16,0-16 1-16,-5 6-2 15,-1 10 2-15,1 0-2 16,-6-6 2-16,5 1-2 15,-5 5-1-15,6-1 1 16,-1-4-1-16,6 5 0 16,6 9 0-16,5-9-3 15,5-1 2-15,6 11 1 16,0 9 0-16,1 5-3 16,4-9 0-16,6-1-1 15,6 6 0-15,5 4 0 16,6 5 0-16,5-5 0 15,6 0 3-15,6 6 0 16,-1 4 1-16,11 5-7 0,1 0-3 16,5-5 10-16,0 5 6 15,5-5-9-15,1 15-2 16,5-1 6-16,0 6 6 16,6 5-10-16,-1-6-2 15,1 1 6-15,5 0 4 16,5 5-7-16,1-1 0 15,5 6 2-15,6-1 4 16,5 6-6-16,-5-1 0 16,5 6 0-16,-5-1 1 15,-6 1 1-15,0-1 0 16,0 5 0-16,0-4 0 0,0-1 0 16,6 6 0-16,5-1-3 15,6 0 2-15,5 0 1 16,1 6 2-16,10-1-1 15,-5 0-1-15,0 5 1 16,-1 1-1-16,-4-1 0 16,-6 10 0-16,-6 0 2 15,-11 0 3-15,0 0-7 16,-5 5-3-16,-6 0 3 16,5 4 2-16,-5 6 1 15,1 0-1-15,-7 0 3 16,6 4 2-16,0 11-7 15,-5-6 0-15,-1 6 4 16,1 4 4-16,-6 6-8 16,-5-6-3-16,-6 5 3 15,-6 6 0-15,0 4 4 0,-10 10 3 16,-6 5-2-16,-6-10-2 16,0 0 0-16,1 5-1 15,-1 10 0-15,0 10 0 16,-5-6 0-16,0-4 0 15,-6 0 0-15,0 5 0 16,1 9 0-16,-1-4 2 16,-6-5-3-16,1 10 0 15,0 9 1-15,0 0 0 16,-1-9-3-16,1 0 2 16,0 4 1-16,-6 1 2 0,0-11-1 15,0 6-1-15,-5 0 1 16,5 4-1-16,-5-4 0 15,0-6 0-15,-6 6 0 16,0 4 0-16,5 6-3 16,1-6 0-16,0 1 4 15,-6-1 1-15,6 11 0 16,-6-11-2-16,5 1 1 16,-5 4-1-16,-5 6 0 15,0-11 0-15,-6-4 0 16,0 4 0-16,-6 11 0 15,-5-16 0-15,0 1 0 16,6 4 0-16,-1 6-5 16,1-6 1-16,5-9 4 15,0 10 4-15,0 4-1 0,0 0-2 16,-5-4 0-16,-1 0-1 16,1 4 0-16,-6 0 0 15,0-4-5-15,5-1 1 16,-5 11 0-16,6-6 2 15,-1-4 1-15,1-1 3 16,-1 1-1-16,1 4-1 16,-6-9 1-16,0-5-1 15,0 4 0-15,0 6 0 16,0-6 0-16,0-4 0 16,0 5-3-16,5-1 2 0,1 6 1 15,0-11 0-15,-6-4 0 16,0 5 0-16,0 0 0 15,0 4 0-15,-6-9 0 16,0-5 0-16,1 9 0 16,-6 1 0-16,5-5 0 15,1-5 0-15,-6-10-3 16,0 5 2-16,0 0 1 16,-6 0 2-16,0-1-3 15,1-4 0-15,-1-4 1 16,-5-1 0-16,6 0 0 15,-1 5 0-15,0 0 0 16,1-5 0-16,-1-5 8 16,-5-5 5-16,0 1-6 15,-6-6-2-15,1 5-3 16,-1-4-2-16,-5 4 3 16,0 0 2-16,-1-5-2 0,-4-4 0 15,-1-6-1-15,6 6 1 16,-6-6 0-16,0 1 1 15,-5-1-2-15,-6 1-2 16,-5 4 1-16,0-4-1 16,-6 4 2-16,5-4 1 15,-4-6-1-15,-1 1-2 16,0-10-2-16,0-1 1 16,0 1 1-16,6 0 2 15,0-5-1-15,-1-5 2 0,-5-5-2 16,1 0 2-16,-7 0 0 15,1 5 1-15,-6-5 0 16,0 0 2-16,-5-5-1 16,-1 5 0-16,1-5-1 15,-6-5 1-15,0 0-1 16,0 5 1-16,-6-5-1 16,1 0 1-16,-1 1-2 15,1-1-2-15,-6 0 0 16,0 0-1-16,-6-5 0 15,-5 6 0-15,6-1 0 16,-7 0 0-16,1 0 0 16,0 0 1-16,0 0 0 15,-5 0-1-15,-1-4-1 16,-5 4-2-16,0 0 2 16,-1 0 2-16,7 0-2 0,-6 5 1 15,-1 1 0-15,12-1 0 16,-5-5 0-16,-1 0 1 15,6 5 0-15,0-5 1 16,0 0-3-16,0 1 1 16,5 9 0-16,1-5 0 15,-1 0 0-15,0 0 0 16,6 5-6-16,0 5-1 16,0 0-55-16,0 9-24 15,6-4 44-15,-6-10 21 16</inkml:trace>
</inkml:ink>
</file>

<file path=ppt/ink/ink1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18:57.096"/>
    </inkml:context>
    <inkml:brush xml:id="br0">
      <inkml:brushProperty name="width" value="0.05292" units="cm"/>
      <inkml:brushProperty name="height" value="0.05292" units="cm"/>
      <inkml:brushProperty name="color" value="#FF0000"/>
    </inkml:brush>
  </inkml:definitions>
  <inkml:trace contextRef="#ctx0" brushRef="#br0">23310 11337 372 0,'-61'-24'114'0,"23"4"-89"0,-18 5-7 0,-10 6-9 16,-23-11-9-16,-21 5 0 0,-17 0 0 15,-12 1 2-15,-4-1-1 16,-23-5-1-16,-6 1 1 0,-10-6-1 16,-12 5 2-16,-16-9 3 15,5-6 2-15,0-9 5 16,6-5 3-16,6-5 5 16,10-5 2-16,1 0-9 15,5-20-5-15,11-5 3 16,11-4 5-16,6-5-4 15,10-21-2-15,18-4-3 16,10 5-2-16,11-29-6 16,17 9 1-16,11-10 0 15,23 1 2-15,16 4 1 16,10-15 1-16,12 1-2 16,22 0 1-16,12-11 0 15,21 11 2-15,22-10-2 0,17 9 0 16,17-9-4-16,16 4-1 15,11 6-1-15,17 4 1 16,11 16 0-16,5-11-2 16,17 10 0-16,6 15 0 15,16 5 3-15,0 5 0 16,6 10-2-16,5 19 2 16,-6 5 1-16,7 15 0 15,-1 10-3-15,-11 10 2 16,-5 14 1-16,-1 15 0 15,6 15 0-15,0 15 2 0,6 4-3 16,5 11 0-16,0 4 1 16,-5 10 2-16,-6 15-3 15,-16 15-2-15,-6 4 2 16,-22 6 2-16,-12 9-2 16,-15 20 0-16,-18 0 3 15,-16 10 1-15,-16 10-1 16,-17 9-2-16,-17 6 1 15,-11-1 1-15,-16 16 1 16,-17-11 3-16,-17 10 1 16,-16 0 0-16,-6 1-2 15,-16-1 0-15,-11-5 1 16,-12 15 0-16,-16 0-5 16,-22 20-2-16,-22 5-148 15,-39 19-69 1,0-34 109-16</inkml:trace>
  <inkml:trace contextRef="#ctx0" brushRef="#br0" timeOffset="1437.158">25656 14544 360 0,'-28'-25'108'0,"17"15"-83"0,-22 1-6 0,5-6-6 15,-11 0-10-15,-5-5-2 16,-11 1 0-16,-6-6 1 15,-6 1-1-15,-10 4-1 0,-6 5 3 16,-16 0-2-16,-18 6-1 16,-4-1 1-16,-12-5-1 15,-11-5 2-15,0 1 3 0,-5-1 4 16,-6-5 2-16,6 1-3 16,-1-11-3-16,7-4 0 15,10-20-1-15,6-10 13 16,10-10 8-16,12 1-12 15,11-11-5-15,17-9-1 16,5-5 0-16,17 4 1 16,16-14 2-16,17-5-1 15,11 5 0-15,16-15-3 16,17 0-1-16,12 10 1 16,10-10 1-16,17 1-3 15,11 13-1-15,16-9-4 16,17 10 1-16,6 5-3 15,22 15 0-15,5-11-1 16,11 11 3-16,12 9-2 16,10 16 1-16,6 9 2 0,6 4 0 15,5 6-3-15,-6 15 2 16,1 14 1-16,-1 10 0 16,-5 15-3-16,0 15 0 15,-16 14 2-15,-12 11 2 16,-16 4 0-16,-12 20 2 15,-15 9 0-15,-18 16 1 16,-38-45-2-16,38 69 1 16,-16 10 0-16,-16-10 1 15,-12 5-2-15,-17 15 0 16,-10-11 1-16,-17 6-1 0,-11 0 3 16,-6-5 1-16,-16 14 0 15,-5-14 0-15,-7 5 0 16,1 10 0-16,-6-15-3 15,-5-1 0-15,0 16-2 16,-6-15-1-16,-6 10-26 16,1 9-20-16,-17-4 24 15,-5-1 13-15</inkml:trace>
  <inkml:trace contextRef="#ctx0" brushRef="#br0" timeOffset="3327.462">24300 9601 479 0,'-27'-64'153'0,"16"40"-119"0,11-6-7 15,5 6-13-15,12 4-15 16,10-4-1-16,18 4-8 15,4 10-2-15,12 0 7 16,6 10-13-16,21 15-5 0,28 5 12 16,17 9 7-16,28 6 4 15,4-1 0-15,12-5-2 0,-5-9 1 16,-6-10 18-16,-17-10 9 16,-11-15 4-16,-10-9 2 15,-12-6-8-15,0-9-4 16,-5-10-11-16,-6-1-4 15,-17 1-4-15,-16-15-1 16,-17-5 2-16,-10-9 1 16,-7 9-1-16,-10 5-1 15,-6 15 0-15,-5 9-1 16,-6 16 2-16,-11 4 0 16,0 20-1-16,0 10-1 15,0 10 0-15,0 14 0 16,0 10-2-16,0 15 2 0,-6 15 0 15,-10-5 0-15,-1-5 0 16,-10 10 1-16,-1 9-14 16,-5 11-9-16,5-1-60 15,-5 1-26-15,-6 4 53 16,6 0 29-16</inkml:trace>
  <inkml:trace contextRef="#ctx0" brushRef="#br0" timeOffset="3999.198">25921 11588 510 0,'-5'-19'161'0,"10"9"-125"0,17-10-9 0,11 0-12 15,12-9-10-15,4-10 2 16,12-16-4-16,6-4-1 0,10-9-1 15,6-1 0-15,17-20 2 0,10-9-2 16,6-5-1-16,17 4 1 16,5-14 0-16,-5 5 0 15,-6 14-1-15,-10 16 1 16,-23-6 0-16,-17 20 0 16,-27 10 2-16,-17 15 1 15,-22 9 1-15,-11 6-2 16,-11 4 0-16,-6 0-2 15,-10 6 1-15,-1 4-1 16,-5-5 2-16,5 5 0 16,12-5 0-16,-1 1-1 15,17-6-2-15,6 0-1 16,10-19 0-16,17-5-1 16,6-5 0-16,11-1 0 15,11 6 1-15,0 10 1 0,5 9 0 16,-5 10-2-16,-11 10 2 15,-12 20 0-15,-10 10 0 16,-11 19 0-16,-12 20 0 16,-5 10 0-16,-11-1 0 15,-6 11 0-15,1 5 0 16,5-35-19-16,-6 59-14 16,-5-5-118-16,5-5-52 15,-5-9 101 1</inkml:trace>
  <inkml:trace contextRef="#ctx0" brushRef="#br0" timeOffset="10903.801">26181 13668 186 0,'0'-9'46'0,"11"14"-35"0,17-1-4 0,-12-23-3 16</inkml:trace>
  <inkml:trace contextRef="#ctx0" brushRef="#br0" timeOffset="11013.319">26314 13693 186 0,'-6'30'44'0,"1"-30"-35"0</inkml:trace>
</inkml:ink>
</file>

<file path=ppt/ink/ink1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20:14.685"/>
    </inkml:context>
    <inkml:brush xml:id="br0">
      <inkml:brushProperty name="width" value="0.05292" units="cm"/>
      <inkml:brushProperty name="height" value="0.05292" units="cm"/>
      <inkml:brushProperty name="color" value="#FF0000"/>
    </inkml:brush>
  </inkml:definitions>
  <inkml:trace contextRef="#ctx0" brushRef="#br0">5123 16801 242 0,'6'-5'64'0,"-1"5"-49"0,6 0 6 0,0-5 0 16,6 0-9-16,0-4-2 16,5-1-5-16,5-5-4 0,12 0 0 15,5 5-1-15,12 1 0 0,4 4-3 16,1 0 2-16,-11 0-1 15,0 5-2-15,-6 5 5 16,-5 10 1-16,-6 4 4 16,-5 6 3-16,-1 9-2 15,1-4 1-15,0-6-3 16,5-4 0-16,0-5-3 16,0-5-2-16,-5-10 5 15,5-10 1-15,0 0 15 16,0-5 5-16,6-5 2 15,5 1 3-15,6-1-11 16,5 0-4-16,1 6-9 16,5 4-5-16,-1 0-4 15,1 10 1-15,0 0 1 16,0 5 0-16,-11 5 0 0,0 0 0 16,5 4 0-16,0 1 2 15,1 5-1-15,-1-5-1 16,6-1 1-16,-6 1-1 15,0-10 0-15,6 0 2 16,0-5-1-16,0-5 2 16,5-5 0-16,-5-5 1 15,-6 1 9-15,6-6 6 16,0 5-12-16,0 5-6 16,5 1-4-16,-5 4 2 0,-6 0 0 15,1 5 1-15,-6 5 0 16,-1 4 0-16,1 6 0 15,0 10 0-15,0-1 0 16,-6 1 0-16,6-5 0 16,-1-6 0-16,7-4-7 15,5-5 0-15,-1-5 16 16,1-5 11-16,6-10 1 16,-1-4 0-16,0-1 1 15,6-4 0-15,-5 4-10 16,-6 0-4-16,-1 10-3 15,-4 10-2-15,-1 10-1 16,-5 5-2-16,5 5 1 16,-5 4 0-16,-6 1-2 15,0-1-1-15,1 1-52 16,-7 4-28-16,1-4 41 16,-17-10 21-16</inkml:trace>
  <inkml:trace contextRef="#ctx0" brushRef="#br0" timeOffset="31266.055">15107 5421 408 0,'-11'0'0'0,"-5"-5"0"15,-7-5 2-15,-10 1-3 16,-5-1-2-16,-12-5 2 0,-11 0 2 15,-11 0 0-15,-5 6-1 0,-1-1 3 16,12 5 0-16,-1 5 3 16,7 0-1-16,4 0 0 15,12 10-1-15,0-5 0 16,22 0 0-16,11 4 2 16,22-4 6-16,22 5 1 15,28-5-3-15,16 0 2 16,17 0-1-16,17 5 3 15,5-5-1-15,0 0 0 16,-11-1 4-16,-11 1 3 0,-16 0 1 16,-18 5-1-16,-15-5-10 15,-18 0-4-15,-10 0-11 16,-17 5-2-16,-17 5-12 16,-10 4-5-16,-29 6 13 15,-10-1 7-15</inkml:trace>
  <inkml:trace contextRef="#ctx0" brushRef="#br0" timeOffset="33952.984">3541 9911 290 0,'11'-15'81'0,"-5"6"-63"0,10 4 3 16,1 0-2-16,5-5-10 15,11 5-3-15,0 0-6 16,6 5 0-16,5 0 0 16,6 15 0-16,0 5 0 0,11 4 2 15,0 6 3-15,0-1 7 16,-6 1 1-16,6 4 0 15,0-4 1-15,-6-6 2 16,6 1-1-16,-6-10-3 16,0-1-2-16,1-14-4 15,10-5-1-15,6-9-3 16,5-6 1-16,1-5-4 16,-6-4 0-16,0-1 1 0,-6 1 0 15,0 9 0-15,-5 5 2 16,-5 6 8-16,-1-1 5 15,6 10-1-15,5 10 2 16,0 9-9-16,1 1-4 16,-6 4-9-16,5-9-1 15,0 0 16-15,6-5 11 16,6-5-6-16,-1-5-2 16,1-10-7-16,16 0-4 15,5 0 0-15,6 0 1 16,11-4-1-16,1 9-1 0,4 5-2 15,7 5 1-15,4 14-50 16,7 11-23-16,10 4 38 16,-27 1 17-16</inkml:trace>
</inkml:ink>
</file>

<file path=ppt/ink/ink1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21:28.855"/>
    </inkml:context>
    <inkml:brush xml:id="br0">
      <inkml:brushProperty name="width" value="0.05292" units="cm"/>
      <inkml:brushProperty name="height" value="0.05292" units="cm"/>
      <inkml:brushProperty name="color" value="#FF0000"/>
    </inkml:brush>
  </inkml:definitions>
  <inkml:trace contextRef="#ctx0" brushRef="#br0">3032 3031 290 0,'28'-5'83'0,"0"5"-64"0,32-5 3 0,7 5-1 16,16-10-4-16,11 1 0 0,5 4-11 16,6 0-3-16,1 0-2 15,10 0 0-15,5 5 4 0,18-5 0 16,16 0 2-16,-6 0-2 16,17 0 2-16,-6 0 5 15,6 0 2-15,-5-4 6 16,-1-6 4-16,-5 10-1 15,-17-10-2-15,-5 0-7 16,-17 6-1-16,-22-1-6 16,-22-5-2-16,-17 5-2 15,-21 0 0-15,-12 0 4 16,-22-4 6-16,-17-1-1 16,-22 10 1-16,-21-5-7 15,-23 15-2-15,-17 0-2 16,0 10 1-16,-10-10-2 15,-12 9-1-15,0-4 2 0,-16-5 2 16,5 10 1-16,-10-10 2 16,-1 5-3-16,0 0 2 15,-5-1-4-15,5 6 1 16,5-10-2-16,12 0-1 16,11 5-20-16,28-5-14 15,5 0-129 1,16 0-58-16,29-10 112 15</inkml:trace>
  <inkml:trace contextRef="#ctx0" brushRef="#br0" timeOffset="840.441">9333 3026 416 0,'-23'-20'127'0,"18"20"-98"0,5 0-11 0,11 0-10 15,11 0-8-15,17 0 0 16,11 0-3-16,10 0 2 0,18 0 1 15,16-4 0-15,16 4 0 0,23 0 0 16,22-5 0-16,17 0 0 16,16 0 0-16,5-5 2 15,12 5 1-15,0-5 12 16,5 5 5-16,0-5-10 16,-5 6-3-16,5 4 4 15,-11-5 4-15,0 0-3 16,-16 0-2-16,-12-5-1 15,-16 5 1-15,-22-5-1 16,-17 0-1-16,-17 5-2 16,-16 5 0-16,-16 0-3 15,-17 0 0-15,-17 0 0 16,-17 0-1-16,-5 0 1 16,-16 0 0-16,-17 0 0 15,-23 0 2-15,-21 0-3 0,-17 0 1 16,-5 5-2-16,-12-5 0 15,-11 5-1-15,-5 5 0 16,0 0 0-16,-6-5-2 16,6 10-22-16,0-1-18 15,-6 1-53-15,1 10-21 16,-6-11 60-16,16 6 30 16</inkml:trace>
  <inkml:trace contextRef="#ctx0" brushRef="#br0" timeOffset="36276.904">3265 5406 226 0,'0'-19'59'16,"5"9"-46"-16,1 10-4 0,5 0-4 0,-6 5-5 15,-5 5 2-15,0 9 5 16,-11 6 4-16,-22 4-6 15,0 1 10-15,-11 9 5 0,-12 15-2 16,1 10 2-16,0 5-9 16,21-5-4-16,7-10-4 15,27-10 0-15,11-9-4 16,22-11-2-16,11 1 2 16,6 0 0-16,0 4-2 15,0 6 2-15,-12 19-1 16,-16 10 0-16,-22 9 2 15,-22 21 2-15,-27 24 5 16,-12 0 4-16,-17 10 5 0,1 0 3 16,10-10-5-16,1-5-2 15,22 0-8-15,16-25-3 16,17-9-6-16,11-10 1 16,11-5 0-16,6-5-1 15,5 15 4-15,0-6 0 16,-11 6 1-16,0 15 0 15,-11 14 4-15,-11-10 2 16,6 1 11-16,5-1 4 16,5 1-9-16,17-11-2 15,11-9-6-15,6-10-1 0,5 0-1 16,6 0-2-16,0 5 5 16,5 0 1-16,-5 0 0 15,0 19-1-15,-6 25-3 16,-22 10 1-16,-22 39-44 15,-33 30-16-15,-22 30 28 16,-12 33 15-16</inkml:trace>
</inkml:ink>
</file>

<file path=ppt/ink/ink1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22:33.133"/>
    </inkml:context>
    <inkml:brush xml:id="br0">
      <inkml:brushProperty name="width" value="0.05292" units="cm"/>
      <inkml:brushProperty name="height" value="0.05292" units="cm"/>
      <inkml:brushProperty name="color" value="#FF0000"/>
    </inkml:brush>
  </inkml:definitions>
  <inkml:trace contextRef="#ctx0" brushRef="#br0">2474 5313 372 0,'0'-5'114'0,"0"0"-89"0,11 0-7 0,5 0-9 0,12-5-12 16,0 1 2-16,-1 4-6 15,6-5 0-15,6 0 3 16,0 5 0-16,5 5 0 0,-5 5 0 16,5 5 3-16,11 0 0 15,12 0 1-15,5-6 0 16,22 1 0-16,-6 0 4 15,17 0 5-15,6-5 1 16,5 5 2-16,0-5-4 16,6 0 0-16,0 0-3 15,-1-5 0-15,12 0-3 16,-6 0 1-16,-5-4-2 16,5 4-1-16,-5 0 3 15,-6 0 0-15,6 5 1 16,-6 0 2-16,-5 0 1 15,-1 0 1-15,-5 0-2 16,0 0 1-16,0 0 0 0,1 0 3 16,4 0-3-16,-5-10-2 15,6 0 0-15,0 5-1 16,-12-5 0-16,1 1 0 16,-1-1 6-16,-5 0 4 15,-11 0-1-15,0 5 2 16,-5-5-6-16,-1 5-1 15,-5 5-5-15,-11 0-2 16,0-5 0-16,-12-4 0 16,-4-1 2-16,-1 0 1 0,0 0 4 15,-5 5 0-15,0 0-2 16,-6 0 0-16,-6 5-4 16,-4-5 1-16,-7 5-2 15,-5-4 1-15,0 4-8 16,0 0-3-16,6 0-71 15,0 9-33-15,5 6 57 16,0-10 28-16</inkml:trace>
  <inkml:trace contextRef="#ctx0" brushRef="#br0" timeOffset="3514.659">11357 6897 482 0,'17'-15'0'0,"10"-5"0"16,-5 5 0-16,0-4 0 15,12-1 0-15,-1 5-4 16,6-4-2-16,10 4 3 15,12 5 4-15,6 0 2 0,4 5-1 16,1 5-2-16,0 10 4 16,0 10 2-16,-5 4 3 15,5 6 5-15,-6-1-2 16,0 1 1-16,-5-6-3 16,0 1-1-16,-6-10-5 15,6 0-3-15,-6-11 2 0,6-4 0 16,11-9 1-16,6-1 0 15,-1-10-2-15,0-9 1 16,1-1 0-16,-6 1 3 16,0-1-1-16,5 1 0 15,-5 4-3-15,0 5-2 16,0 6 1-16,-6 9 1 16,1 5-3-16,-1 5 0 15,0 4 1-15,1 6 0 16,5 5 0-16,0 0 0 15,0-6 0-15,-1 1 2 0,1-5 12 16,6-5 6-16,-1-5-8 16,6-5-4-16,-11-5 1 15,6 0 4-15,4-5-1 16,-4 1 1-16,-1-1-3 16,-5 0-1-16,0 0-3 15,-5 6 0-15,-7-1-4 16,-4 10-1-16,-7 0-2 15,7 10-2-15,-1 9-57 16,0 6-27-16,-5 4 41 16,-17-9 24-16</inkml:trace>
  <inkml:trace contextRef="#ctx0" brushRef="#br0" timeOffset="8778.895">15926 6577 380 0,'16'-49'114'0,"-4"19"-89"0,4-14 0 16,6 0-7-16,0-6-9 16,1-4 0-16,-1-10-5 15,0-4-1-15,-6-6-1 16,6 0-2-16,1 5 1 0,4-9-1 15,6-11 2-15,-5 5-3 0,5 1 0 16,-5-6 3-16,0-4 3 16,-17 4 13-16,0 11 6 15,-11 4 1-15,-17-10 0 16,-11 1-8-16,-5 9-1 16,-16 10-7-16,-12 10-4 15,-6 5-3-15,-5-1 0 16,-11 6-1-16,0 5 1 15,0 4-3-15,-5 11 1 16,-1 9 0-16,-5 5 0 16,0 10-2-16,-5 10-1 0,-1 5 1 15,-5 5 0-15,6 9 2 16,-1 1 0-16,6-6 0 16,0 1 1-16,11-1 2 15,0 1 1-15,6-5-2 16,10-6-1-16,6 1 1 15,1 0 1-15,21-5 0 16,11-10 0-16,12 0 2 16,5 0 0-16,11-5 4 15,0-10 0-15,11-5-5 16,5 1-1-16,6-6-3 16,6-4 0-16,5-1 0 15,0-4 1-15,12 4-1 16,-12 1 2-16,0 4-3 15,-16 5 0-15,-6 11-1 0,-11-1 1 16,-11 5 0-16,-17 10 0 16,-11 9-2-16,-22 11 1 15,6 5 0-15,5-1 2 16,17 1 3-16,11-6 0 16,16 6 0-16,6-6-1 15,17 6 1-15,5 4 1 16,11 10 0-16,6 1 0 15,5 9-2-15,1 0-2 16,-7 0-1-16,-5 0 1 16,1 0-41-16,-1 10-38 0,-6 10 40 15,-4-15 19-15</inkml:trace>
  <inkml:trace contextRef="#ctx0" brushRef="#br0" timeOffset="35436.048">3419 9714 238 0,'-22'-4'64'0,"11"8"-49"0,-5-4 15 0,5 5 3 0,-11 5-10 16,-6-5 0-16,0 0-1 15,-11 0 0-15,1-5-12 16,-6 0 8-16,-6 0 4 0,-6 0-5 16,7-5 1-16,-7 0-9 15,-5 5-1-15,6 0-4 16,0 0-1-16,0 5 1 15,-1 0 0-15,1-5 4 16,5 0 3-16,6 0-4 16,0 5-2-16,5 0-2 15,0 0-3-15,6 5-8 16,5-1-5-16,12 6 7 16,5-5 2-16</inkml:trace>
  <inkml:trace contextRef="#ctx0" brushRef="#br0" timeOffset="40325.307">3713 11436 254 0,'16'-10'70'0,"-5"0"-55"0,11 10 12 16,1 0 0-16,4-5-11 15,12 5-4-15,5 0-7 16,0-10-4-16,6 10 0 16,0 0-1-16,0-5 0 0,5-4 0 0,6 9 0 15,0-10-3-15,5 10 2 16,1 0 1-16,-1 0 2 15,6 0-3-15,0 0 0 16,0 0 1-16,0 0 0 16,-1 0 0-16,7 0 0 15,-1 0 0-15,6 5 2 16,-5 5-3-16,5-6 0 16,5-4 1-16,6 15 0 15,-5-5 0-15,5-10 2 16,0 5-3-16,0-5 0 0,-11 10 1 15,-6-5 2-15,6 0 1 16,0-5 3-16,0 5-3 16,0-5 0-16,6 0-1 15,5 0 1-15,5 0-2 16,1 0-1-16,-1 0-2 16,1 0 1-16,5 0 1 15,-11 0 2-15,0 4-1 16,6 1-1-16,-6 0 1 15,-6 0 1-15,6-5-1 16,11 5-1-16,0-5 1 16,6 0-1-16,5-5 0 15,0 0 0-15,6-5-3 16,0 1 2-16,-6-1 1 16,-5 5 0-16,-6 5 0 0,0 0 0 15,-11 0 0-15,-6 0 2 16,-5 5-1-16,6 5-1 15,-6-5 1-15,5-1-1 16,6-4 0-16,0 10 0 16,0-10-3-16,0 0 2 15,6 5 1-15,-1 0 0 16,-5-5 0-16,6 0 0 16,-6 0 0-16,6 0 0 15,-1-10 0-15,6 0 0 16,6 6 0-16,11-6 0 15,-6 0 0-15,0 0 0 0,0 0-3 16,0 0 2-16,-5 5 1 16,0 5 0-16,-12 0 0 15,1 5 0-15,-6 0 0 16,5 5 0-16,-5-5-3 16,0 0 0-16,11 10 2 15,1-10 0-15</inkml:trace>
  <inkml:trace contextRef="#ctx0" brushRef="#br0" timeOffset="52397.277">4482 13344 412 0,'11'-5'0'0,"11"5"0"0,-6 0 0 16,6 5 0-16,1 5 0 0,10 0 0 15,0 4 2-15,11-4-1 16,6 0 8-16,11-5 6 0,16-5-1 16,6 5 1-16,6 0-8 15,-6-5-3-15,-6 5-2 16,1 0 1-16,-7 4-2 15,1 6 2-15,-11-5-2 16,0 5-1-16,11 0-2 16,5-1-1-16,6 1 2 15,0-10 0-15</inkml:trace>
  <inkml:trace contextRef="#ctx0" brushRef="#br0" timeOffset="52740.898">7540 13644 293 0,'34'0'84'0,"-18"-10"-65"0,23 10-1 0,5-10-6 16,17 0-8-16,5 1-1 15,12-1-1-15,-1 0-2 0,6-5 1 16,0 5 5-16,6 0 4 0,-1 1 1 16,6 4 2-16,-5 0-7 15,5 5-3-15,0 0-8 16,11 5-2-16,0 0-60 15,6 4-24-15,10 1 45 16,-5-10 24-16</inkml:trace>
  <inkml:trace contextRef="#ctx0" brushRef="#br0" timeOffset="61563.277">14797 7870 364 0,'6'-19'0'0,"22"9"0"0,-1 5 0 16,7 5 4-16,-1 5 5 15,0 5-1-15,6 4 3 16,-1 6-6-16,1 5 1 0,5 4 4 0,-5 6-6 15,5-1 0-15,1 0 4 16,10-9 3-16,6-5 10 16,11 4 7-16,5-9-9 15,6-5-1-15,6-10-10 16,5 5-3-16,-6-5-1 16,-5-5 0-16,6 0 0 15,-1-5 0-15,6 0-2 16,6 0 1-16,-1 10 0 15,-5 5 1-15,0 5-2 16,-5 5 1-16,-1 0-2 16,1 4 2-16,-1 1-2 15,-5 0 2-15,0-6-2 16,0 1 2-16,6-5 0 16,5-5 3-16,5-5 10 15,12-5 5-15,0-5-7 0,-6-5-1 16,5 6-3-16,1-6-1 15,-17 0-1-15,-6 5 2 16,-10 0-3-16,-1 1 1 16,-10 4-10-16,-1 5 0 15,-5 0-82-15,0 0-32 16,-11 5 58-16,-1-20 30 16</inkml:trace>
  <inkml:trace contextRef="#ctx0" brushRef="#br0" timeOffset="68920.817">5422 14662 218 0,'5'-30'53'0,"-5"21"-41"0,6-11 10 0,-1 5 1 15,6-5-11-15,-5 1-4 16,-6 4 1-16,0 5 4 15,0 0-7-15,-6 1 6 0,1 4 1 16,5 5-4-16,0 0-1 16,0 0-6-16,5 0-2 15,7 0 0-15,4 0 2 0,6 0 5 16,0 5 4 0,6-1-2-16,0 1 2 0,5 0 0 15,6-5 0-15,5 5-2 16,6 5 0-16,5-5-3 15,6 5-1-15,0-5-3 16,0 0-2-16,-1 4 3 16,7 1 0-16,5-5-1 15,-6 0 1-15,6 0-2 16,0 0-1-16,0 0 1 16,5 5 1-16,-5 0-1 15,0-1-1-15,5-4 3 16,1 5 0-16,-1-5-1 15,6 5-2-15,0-10 1 16,6 5 1-16,-1-5-1 16,-5 0 2-16,0 0-4 15,6 5 0-15,-1-5 3 0,-5 0 1 16,0 0 5-16,6 0 3 16,-1 0-2-16,6 0 0 15,0 0-5-15,6 0-1 16,5 0-1-16,0 0 1 15,0 0-2-15,6 0-1 16,-6 0 1-16,0 0-1 16,6 0 0-16,-1 0 0 15,-5 0 0-15,6-5 0 16,5 0 0-16,-11 5 2 16,0-5-1-16,0 5-1 0,0 0 1 15,-5 0-1-15,0-5 0 16,5 0 0-16,5 0 0 15,1 0 0-15,5 0 0 16,0 0 2-16,0 1-1 16,1-1 2-16,-1 5-4 15,-11 0 0-15,5-5 1 16,7 5 0-16,-1 0 0 16,-6 0 0-16,6 0 0 15,1 0 2-15,-1 0-3 16,0 0 0-16,0 5 1 15,-5-5 2-15,5 5-1 16,-5-1-1-16,-1 6-2 16,1-5 1-16,5 0 3 15,-5 0 1-15,-6 0 7 0,0 0 4 16,-11 0-10-16,-6 0-4 16,-5-5 0-16,0 0 1 15,0 0-5-15,0 0-1 16,0 0-1-16,-5-5 4 15,5 5 1-15,-6 0 1 16,0-5 0-16,-5 5 0 16,-5 0 4-16,-6 15 2 15,-6-1-46-15,-5 11-21 16,5 5 31-16,-5-6 14 16</inkml:trace>
  <inkml:trace contextRef="#ctx0" brushRef="#br0" timeOffset="85164.947">10494 14829 242 0,'22'-15'64'0,"-11"6"-49"0,22-1 12 0,1-10 4 15,21 5-12-15,-5-4-1 16,0-1-10-16,-1 0-3 16,-4 6-3-16,-7-1-2 0,7 5 1 15,-7 5-1-15,7 10 0 16,4 10 0-16,-4-1 0 16,4 11 0-16,7 0 0 0,-1-1 0 15,6 1 0-15,5-6 0 16,-5-4 0-16,-6 0 0 15,6 0 2-15,0-1 12 16,5 1 7-16,12-10 0 16,27-10 2-16,22-5-10 15,11 1-5-15,1-11-10 16,5 5-3-16,-17-9-5 16,-11-1 1-16,-5 0 7 15,-12 16 3-15,-10-1 9 16,-1 15 6-16,-5 9-2 15,6 1 2-15,-6 5-5 16,11-5-1-16,0-1-6 16,0-4-3-16,0-5 0 15,-6-5-1-15,1 5-3 16,-6 0 2-16,0-5 3 0,5 0 1 16,1 0 12-16,5 0 7 15,5-5-9-15,-10-5-4 16,-1 0-4-16,-5 5-1 15,0 0 0-15,0 1 0 16,6-1-5-16,16 5-1 16,11 0-74-16,6 0-31 15,-6-15 54-15,5-10 27 16</inkml:trace>
  <inkml:trace contextRef="#ctx0" brushRef="#br0" timeOffset="110963.8">3751 14082 368 0,'-11'5'111'0,"-5"-10"-86"0,-6-5 6 0,-6 0-4 16,-11 0-13-16,-16 0-3 15,-11 5-6-15,-6 5-4 16,-17 0 0-16,-16 0-4 0,-6 10 2 16,1 0-1-16,-12-5 0 15,11 0 2-15,12-5 2 0,-12-10-1 16,12-5-1-16,10-14 7 15,12-6 3-15,10-4 3 16,1-5 5-16,11-10-1 16,5 4-1-16,6-4-6 15,5-10-2-15,11-4-4 16,12-1-3-16,-6 5 0 16,16 5-1-16,6-15-5 15,0 0-1-15,11 0 0 16,11 6 2-16,17 4-3 15,5 0 2-15,11-10 1 16,6 0-1-16,6 5-5 16,5 10-4-16,0 5 8 15,5 10 2-15,-5-5 4 16,-6 5 0-16,6 4 0 16,0 1 2-16,-6 9 3 0,1 6 4 15,-23 4-11-15,0 0-5 16,-16 6 3-16,-6 4 3 15,-11 0 8-15,-11 0 6 16,-5 5-7-16,-12 0-1 16,0 0-1-16,-10 0 0 15,5-4 0-15,0-1 0 16,10 0-2-16,12 0 1 16,0 0-4-16,28-4 0 15,0-1-1-15,27-10 0 16,11 6 0-16,17-11 0 0,0 10 2 15,-5 11 2-15,-12 9-3 16,-10 9-2-16,-18 16 2 16,-10 4 2-16,-11 6 0 15,-17-1-1-15,-17 15 1 16,-11 10-1-16,-10 15-5 16,-12 10 1-16,-11-5-103 15,-17 4-46-15,12 6 77 16,0-16 38-16</inkml:trace>
</inkml:ink>
</file>

<file path=ppt/ink/ink1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25:10.810"/>
    </inkml:context>
    <inkml:brush xml:id="br0">
      <inkml:brushProperty name="width" value="0.05292" units="cm"/>
      <inkml:brushProperty name="height" value="0.05292" units="cm"/>
      <inkml:brushProperty name="color" value="#FF0000"/>
    </inkml:brush>
  </inkml:definitions>
  <inkml:trace contextRef="#ctx0" brushRef="#br0">2474 8539 340 0,'-17'5'103'0,"6"0"-80"0,0 5-7 0,0 5-6 16,5 4-9-16,-16 1 2 15,6 9 0-15,-1 6 3 16,-11 9-3-16,1 5 0 0,-18 10 3 16,-10 5-1-16,-6 0 0 15,0 0-3-15,12-5-2 16,10-5 1-16,22-10 1 0,6-4-6 15,22-6 1-15,23-4-8 16,15-6-1-16,12 1 5 16,0-1 3-16,5 6 12 15,-5 4 4-15,6 11 10 16,-1 4 6-16,-22 0 2 16,-5 10 2-16,-22 15-24 15,-29 14-11-15,-21 6 11 16,-22 4 7-16,-28 20-2 15,0-5 0-15,-17-9-7 16,17-6-4-16,23 0-6 16,4-9 0-16,29-15-14 15,10-15-5-15,34-10 16 16,10 0 10-16,12-10 0 16,22 1-1-16,11 4 3 15,0 5 1-15,0 0 4 0,-6 0 1 16,-11 10-3-16,-27 15 0 15,-23 15-5-15,-21-1 0 16,-28 16 1-16,-12 14 0 16,-21-5 0-16,5-5 0 15,11 5-7-15,17-10 0 16,11-9-4-16,22-6 0 16,16-9-1-16,12-5 2 15,21 4 6-15,12-14 2 16,6-10 0-16,4 5 1 15,12 5 0-15,-16 5 1 16,-1 5-2-16,-22 0 1 0,-11-5-2 16,-16 9 2-16,-23 6 0 15,-10-5 3-15,-18-1-1 16,1 6 0-16,5-10-1 16,12 4 2-16,10-14-3 15,17-10-2-15,17-9 0 16,16-11-1-16,17-9 0 15,10-1 0-15,1-4 1 16,0 0 2-16,6 4 1 16,-23 1 4-16,-5 9-1 15,-12 1-1-15,-21 4 0 16,-6-5 0-16,-17 6-1 16,1-6-2-16,-1 1-2 15,6-1-1-15,0 0-1 16,5-4 1-16,6-6-9 0,6 6-3 15,5 4-4-15,-6 6-5 16,-5 4 0-16,0 0 3 16,-5 5 1-16,-12 10 1 15,6 5-33-15,-11 10-13 16,17-15 32-16,-6-10 15 16</inkml:trace>
  <inkml:trace contextRef="#ctx0" brushRef="#br0" timeOffset="15149.996">26364 5967 218 0,'22'-15'53'0,"-17"10"-41"0,1-4 23 0,-1-1 10 0,-5 0-14 0,-5-5-5 0,-6 5-11 16,-11-4-5-16,-12 4-5 15,-10 0-4-15,-11-5 2 0,-6 0-2 16,0 1 2-16,-5-6-2 16,-12 0 2-16,-5 1 2 15,0-1 2-15,-11-5-4 16,-5 6-2-16,-17-6-4 16,-6 5-1-16,0-4 6 15,-5-1 2-15,0 6 1 16,5-6 2-16,-5 0-2 15,5 6 0-15,0-6-3 16,1 1-2-16,5-6 1 16,-1-4-1-16,1-1 0 15,11 1 2-15,0-1 3 16,0 6 4-16,0-1 2 16,5 6 3-16,1-6-3 0,5 6 1 15,0-6-3-15,5 6 0 16,-5-11-3-16,0 10 1 15,-5 1-4-15,5-1-2 16,0 6 0-16,-6-1-1 16,6 0 0-16,5 6 0 15,-5-1 0-15,0 5 0 16,0-5-3-16,11 0 2 16,0 1 3-16,6-1 1 15,11-5 1-15,10 6 0 0,1-1 4 16,16 0 5-16,12 0-9 15,4 0-2-15,7-4-7 16,-1-1-1-16,6-4 11 16,0 4 7-16,11 0-6 15,0 1-3-15,11-6-2 16,6 0-1-16,5 1 0 16,11-6 0-16,0 6-11 15,1-1-5-15,-1 5 5 16,0 1 6-16,-11 4 15 15,-11 5 8-15,0 5-9 16,-5 5-2-16,-12 0-5 16,-10 0-2-16,-12 10-2 15,-16 5 1-15,-12 5 3 16,-5-1 1-16,-5 1-1 16,0 4-2-16,-1 1 1 15,18 5-1-15,10-6 0 0,11 1 0 16,12 9-3-16,10-4 2 15,6-1 3-15,6-4 3 16,5 4 2-16,0 1 3 16,5 4-1-16,6 1 0 15,12 4-3-15,4 5-1 16,7 5-6-16,10 1-1 16,0-1-68-16,6-5-26 15,-6 5 47-15,-16-14 28 16</inkml:trace>
  <inkml:trace contextRef="#ctx0" brushRef="#br0" timeOffset="18973.675">29229 10162 278 0,'-61'-29'75'16,"28"14"-58"-16,-23 0 10 0,7-5 4 0,-12 1-15 15,-6-6-3-15,-4-9-4 16,-7-1 0-16,-10-9-5 16,-6-5-7-16,-6 0-4 0,-5-1 4 15,-6 1 3-15,1 0 3 16,-1-5 2-16,-5-20-2 16,5 0-2-16,1 1 3 15,-1-1 5-15,0-5 4 16,1-19 4-16,10 4 0 15,1 1-1-15,5-25-4 16,11 0-2-16,5 5-6 16,12-20-1-16,-6 5-3 15,6 5-3-15,-1-14 2 0,6-1 0 16,6-5 1-16,5 1 0 16,0-1 0-16,1-10 2 15,4 11 3-15,12-6 2 31,11-4 10-31,11 9 4 0,11-14-14 16,11 4-5-16,11-4-2 0,6 5-1 16,-1 14 1-16,1-15 0 15,5 11 0-15,6-6 0 16,5 6 0-16,6 4 0 16,16 0 0-16,6-4 0 15,11 14 0-15,11-5 0 16,11 5 0-16,1 15 0 15,10-5 0-15,5 5 0 16,1 10 0-16,11 9 0 16,5 1 2-16,0 4 1 15,17 11 1-15,0 9 2 0,11 15-3 16,0 9-2-16,6 11-3 16,-1 4 1-16,6 11 1 15,11 9 0-15,-5 10-3 16,5 10 2-16,5 9-8 15,-5 6-2-15,-5 9 6 16,-1 6 2-16,-5 9 0 16,0 15 2-16,0 10 1 15,-5-1 0-15,-12 1 0 16,1 15 2-16,-6 9-1 16,-6 0-1-16,0 11 7 15,-10 9 5-15,-7-5-6 16,-4 5-3-16,-12 15-11 15,-6-6-5-15,-10 16 15 16,-6 0 8-16,-6-6-4 16,-5 16-3-16,-5-11-2 0,-12 6-1 15,-5 9 0-15,-11-9 2 16,-11 19-1-16,-12-14-1 16,-5 4-2-16,-5 0 1 15,-6 1 1-15,-5 4 2 16,-6-5-1-16,-6 6-1 15,-11-11 1-15,1 1 1 16,-12-6-1-16,-11-4 2 16,-5 4-2-16,-6-19 2 15,-10 0-2-15,-1 5 2 16,-6-10-2-16,-5-5 2 0,-5 5 0 16,-6-10 3-16,-5 0 1 15,-12 0 1-15,0-5-4 16,-5-5-1-16,0-4-1 15,-5-1 1-15,-7-4-2 16,-10-11-1-16,55-34 3 16,-94 40 0-16,0-15-1 15,0-5 1-15,1-10-2 16,-1-10 2-16,11-10-2 16,11-9 2-16,6-6-2 15,10-4-1-15,7-5 1 16,5-1 0-16,5 1 0 15,-5-5 1-15,5 0-3 16,6 5 1-16,5-1-39 16,-5 11-17-16,6 4 29 15,10-14 13-15</inkml:trace>
  <inkml:trace contextRef="#ctx0" brushRef="#br0" timeOffset="21988.573">19300 6410 246 0,'-11'0'64'0,"5"5"-49"0,6 4-5 16,0 6-5-16,0 0-5 15,-5 10 2-15,5 4-3 16,-11 5-2-16,0 1 2 16,0-6 0-16,-6 1 1 0,1-1 0 15,4 6 0-15,1-1 2 16,0 11 1-16,6-1 1 16,-1 5 2-16,6-5-1 0,0 0 2 15,0 1 0-15,-5 4 3 16,-1 0 1-16,6 10 3 15,-5 0-1-15,5-5 2 16,0-5-6-16,5 1-1 16,1-1-2-16,-1 5-1 15,1 0 1-15,-1 15 1 16,-5-10-4-16,0 0-2 16,-5 0 1-16,-1 5 1 15,-5 5 3-15,0 4 3 16,0-9 2-16,6-5 1 15,5 5-2-15,0 0-1 0,0 0-1 16,5 5 0-16,1-5 0 16,-1-5 2-16,1 5-3 15,-1 5-2-15,-5 4 0 16,0 1-1-16,0-10-2 16,0 5 1-16,-5 5-2 15,-1 4-1-15,1-4 1 16,-1 0 1-16,1 0-3 15,-7 4 0-15,1 6 3 16,0-5 1-16,-5-1 1 16,-1 6 0-16,1 0 4 15,5-1 3-15,-1-9-6 16,1 0-3-16,0 9-4 16,6-4 1-16,-1 5 1 15,-5-11 0-15,0 1-5 16,6 5-1-16,-6 5 9 0,-1-6 7 15,1-4-2-15,0 0-2 16,-5 0-3-16,5 4 0 16,0-4 0-16,5-5 1 15,1-5-2-15,-1 5 1 16,1-1 0-16,-1 6 1 16,0-10 0-16,1-5 0 15,-1 0-5-15,1 5 1 16,-1-5 0-16,1 5 2 15,-1-5 1-15,1-5 1 16,-6-5 0-16,0 5 2 0,0 1 1 16,-1-1 1-16,1-10-2 15,0 0-2-15,0-4-1 16,6-6 0-16,-6-9 0 16,5-1 0-16,6-4-1 15,-5-5 0-15,-1-1 1 16,6-4 0-16,0-10 0 15,-5 5 0-15,-1-5 2 16,1-5 2-16,-1 0 1 16,0-10 0-16,6 1-3 15,0-16-2-15,0 6-2 16,0-16-1-16,0 1 1 16,-5 0 0-16,5-1-1 15,-6 1 0-15,6 0 1 16,-5-1 0-16,-1 6-2 0,1-1 1 15,-1 6 0-15,1-6 0 16,5 6 0-16,0-1 0 16,0 11 0-16,0-1 0 15,0 5 0-15,0 5 0 16,0 1-2-16,0 4 2 16,0 5-1-16,0 10 0 15,0 9 0-15,0 11-1 16,0 9-1-16,0 5-1 15,5 6 3-15,6 4 1 16,6 5 0-16,0-10 2 16,-1 5-4-16,6-10 0 0,0-9 3 15,6-6 2-15,0-4-1 16,-1-6-1-16,7-4 1 16,-7-10 0-16,1-5 1 15,-6-10 2-15,0-5-2 16,6-9 1-16,-1-6-2 15,1-9-1-15,5 5 0 16,-11-6-1-16,6 6-3 16,-6-1-2-16,-5 6-32 15,5-1-34-15,-6 6 36 16,-4-1 17-16</inkml:trace>
  <inkml:trace contextRef="#ctx0" brushRef="#br0" timeOffset="23894.188">19704 13526 170 0,'66'-30'38'0,"-33"21"-29"0,28-6-3 16,0 5-1-16,5-10-4 15,12 1 2-15,-1-1 0 16,12-5 3-16,5 1 3 15,-6-6 2-15,12-4-1 16,5-1 1-16,0 1-5 16,0 4-1-16,11 1-3 0,1-1-2 15,-1 6 1-15,0-1-1 16,0 1 0-16,-5-1 0 0,-6 5 0 16,11 1 0-16,-11-1 2 15,0-5 10-15,6 1 4 16,-1-6-3-16,1 1 0 15,0-6-6-15,-1 6-2 16,-16 4-2-16,0 1 0 16,-11 4-2-16,6-4-1 15,-1 4 1-15,-5 0 1 16,6-4-1-16,5 9-1 16,0-10 1-16,-11 6-1 0,-6-1 0 15,1 0 0-15,-12 1 8 16,-5-1 5-16,-11 0 5 15,-1 1 1-15,1 4-2 16,0 5 1-16,0-5-13 16,5 5-8-16,0 1 4 15,1-1 0-15,-7-5-2 16,-4 5-1-16,-1 0-8 16,0 10-2-16,0 0 7 15,1 0 4-15</inkml:trace>
  <inkml:trace contextRef="#ctx0" brushRef="#br0" timeOffset="25643.766">25772 14387 270 0,'-17'-15'75'0,"12"15"-58"0,-6 0 6 0,-1-5 1 0,-4 0-15 16,-1-5-2-16,-10 0-5 16,-7 0-2-16,-10 5 1 15,-6 1-6-15,-5-1 1 0,0 5-5 16,-17 0-1-16,0 0 0 16,-11 5 1-16,0-5 3 15,-5 4 4-15,-12-4 3 16,-5 5 4-16,-6-5 9 15,-5 0 5-15,-6-5 11 16,1-4 2-16,-1-1-2 16,-5-10 0-16,0 0-13 15,-12-4-3-15,1-6-8 16,5 1-2-16,-5-6-2 16,0-4-2-16,10-10 1 0,-4-15 1 15,4-5-1-15,12 0 2 16,6-4 0-16,5-16 1 15,11-4 11-15,16-1 7 16,6-9-18-16,11-20-8 16,17 5 1-16,11 0 0 15,16-15 0-15,17 10 2 16,11-10 7-16,17 1 4 16,16 4-19-16,6-15-7 15,16 10 0-15,12 15 2 16,16-10 3-16,5 1 5 15,12 13 1-15,5 1 3 0,6 0-1 16,11 10 1-16,5 14 0 16,6 1 0-16,11-1 0 15,5 16 0-15,6 9 0 16,6 10 0-16,5 14 0 16,0 6 0-16,0 19 2 15,0 0 0-15,-6 15-3 16,-5 15 0-16,0 10 2 15,-6 9 2-15,-16 10 2 16,0 15 1-16,0 10 2 16,-12 0 1-16,-4 5 1 15,-1 14 0-15,-11 11 0 16,-5-1 0-16,-6 5-2 16,-17 20 1-16,-10-10-2 15,-12 5 0-15,-5 15-1 0,-17-10 0 16,-11 0 4-16,-10 15 3 15,-12-10-6-15,-11 4-1 16,-17 11 0-16,-11-5 0 16,-10 14-2-16,-18 1 1 15,-21 29-7-15,-23 0 1 16,-27 34-63-16,-33 5-27 16,-39 10 47-16,-12 1 23 15</inkml:trace>
  <inkml:trace contextRef="#ctx0" brushRef="#br0" timeOffset="32704.571">25379 10821 416 0,'22'-44'127'0,"-16"24"-98"0,10-9-4 16,-5-1-7-16,0-9 1 16,0-10 6-16,-5-6-11 15,-6 1-5-15,0-5-6 16,5-10-5-16,1-14 1 0,5-1-1 16,6-4 0-16,5-11 2 15,5-14 0-15,12 5-3 16,5 0 0-16,6-10 2 15,11 5 0-15,11 14 5 16,5-9 2-16,6 0 0 16,6 10 1-16,-1 14-4 15,1 10 0-15,-12 15-1 0,-16 15-2 16,-22 19-2-16,-17 16 1 16,-16 9 1-16,-23 14 2 15,-27 11-1-15,-17-5 2 16,-11-6 0-16,6-4 1 15,16 0 6-15,17-10 3 16,16 0-5-16,23-10-2 16,21-19-6-16,28-16 0 15,23-14-2-15,5 0 1 16,0 10-1-16,0 10 1 16,-11 14 1-16,-17 11 1 0,-11 9 0 15,-16 14-1-15,-6 11 1 16,-11 15 0-16,0 19 2 15,-5 19 0-15,-1 11-24 16,-5 9-15-16,-5 25 18 16,-28 1 9-16</inkml:trace>
</inkml:ink>
</file>

<file path=ppt/ink/ink1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26:05.456"/>
    </inkml:context>
    <inkml:brush xml:id="br0">
      <inkml:brushProperty name="width" value="0.05292" units="cm"/>
      <inkml:brushProperty name="height" value="0.05292" units="cm"/>
      <inkml:brushProperty name="color" value="#FF0000"/>
    </inkml:brush>
  </inkml:definitions>
  <inkml:trace contextRef="#ctx0" brushRef="#br0">3348 3774 432 0,'-17'-25'133'0,"11"20"-103"0,1 0 2 16,5 0-4-16,0 0-24 15,11-4-3-15,11-11-7 16,11-5-1-16,17-4 4 15,22-11-14-15,11 1-4 0,0 5 2 16,5 14 1-16,1 20 8 16,-1 15 6-16,1 9 5 15,-1 6 4-15,1-1 2 16,-6 1 3-16,-6-1-3 16,-5-4 1-16,6 0-5 0,-1-6 0 15,6-4 1-15,0-5 0 16,11-5-5-16,6-5-1 15,5-10-4-15,-11-5 1 16,5 0 1-16,-5 6 2 16,0-1 1-16,-5 5 1 15,5 5 0-15,0 10 2 16,0-1-1-16,0-4 2 16,11 5-2-16,0-5 2 15,-5 0-2-15,-6-5 2 0,0 0 0 16,5-5 1-16,-5 0 6 15,-5-5 4-15,-1 1-14 16,1-1-4-16,-6-5 10 16,5-5 7-16,1-4-4 15,5-1-2-15,0 5-2 16,-5 11-1-16,-6 4-5 16,5 10-1-16,-5 9 1 15,-6 6 2-15,-10 10 0 16,-6 4 2-16,-1 5 0 15,7 1 1-15,-1-1 0 16,-10 0 2-16,4-4 1 16,12-11 3-16,6-4-3 15,10-5-2-15,6-5-7 16,11-10-1-16,12 0-50 16,4-10-21-16,6-20 37 15,17-24 18-15</inkml:trace>
  <inkml:trace contextRef="#ctx0" brushRef="#br0" timeOffset="1077.897">12961 4074 340 0,'44'-35'100'0,"-16"16"-78"0,22-11 1 0,0 1-6 16,16-11-10-16,0 1-2 0,1 4-2 15,5 6-3-15,5 4 1 16,-5 16-1-16,0 9 2 0,-6 14-1 16,6 11-1-16,0 4 1 15,0 11 1-15,0-6-1 16,0-4 2-16,-6-11 0 16,1 1 1-16,-7-5 2 15,7-5 3-15,10-10 0 16,-5-5 0-16,6-5-3 15,16 0-1-15,5-15-3 16,1-9 1-16,5 0-2 16,11-6-1-16,-5 1 3 15,-6 4 0-15,-6 11 3 16,1 4 3-16,-6 10 2 16,-11 10 1-16,-6 15-11 15,1 10-5-15,-1 4 2 16,-5 6 0-16,0-1-1 0,5-4 2 15,1-1 10-15,-1-4 5 16,1-11-6-16,5-4-2 16,11-5-2-16,5-5 0 15,6 0-2-15,6-5 1 16,0-5-2-16,-1 1-1 16,6-6 3-16,12-10 2 15,-1 1 4-15,11-1 2 16,0 0 1-16,12 1 2 15,-1 9-5-15,6 5-1 0,5 5-1 16,1 10-1-16,5 5-1 16,0 5-2-16,-6 0-1 15,-5-6 0-15,-17 6 2 16,1-15 1-16,-7 5 1 16,1 0 0-16,0 5-2 15,0-5 2-15,-1 5-3 16,1 4 0-16,0 1-2 15,-6 0-1-15,-5 5-4 16,-6-1-1-16,0 6-29 16,-5 14-27-16,5 5 20 15,-11-14 12-15</inkml:trace>
</inkml:ink>
</file>

<file path=ppt/ink/ink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26:32.805"/>
    </inkml:context>
    <inkml:brush xml:id="br0">
      <inkml:brushProperty name="width" value="0.05292" units="cm"/>
      <inkml:brushProperty name="height" value="0.05292" units="cm"/>
      <inkml:brushProperty name="color" value="#FF0000"/>
    </inkml:brush>
  </inkml:definitions>
  <inkml:trace contextRef="#ctx0" brushRef="#br0">2850 13909 328 0,'-17'-19'96'0,"6"9"-75"0,0-5 1 15,-6 0-7-15,1-4-8 16,5-11 1-16,0 1-3 15,5-11 2-15,-10-9-4 16,5-10 5-16,-1-5 2 0,1-5-3 16,-5 1 1-16,-1-6-1 15,-5-15 1-15,0 1 7 0,0 4 4 16,-6-14-7-16,-5-1-4 16,5 1 12-16,-5 5 7 15,0-11-10-15,5-4-4 16,1 0-8-16,-1-5-2 15,6-10 1-15,16 5 0 16,-5-10-2-16,6-5-2 16,-1 15-2-16,1 0 1 15,-6 0-1-15,0 5 0 16,5 15 2-16,-11-15 2 16,6 4-1-16,11 11-1 15,0-5-2-15,0 4-1 0,0 6 2 16,0 9 2-16,0 11 2 15,0 4 1-15,0 10-2 16,0 10 1-16,-11 9-2 16,6 16 2-16,-1 4-11 15,1 15-2-15,5 15-44 16,-11 14-16-16,5 26 35 16,6 9 18-16</inkml:trace>
</inkml:ink>
</file>

<file path=ppt/ink/ink1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27:41.892"/>
    </inkml:context>
    <inkml:brush xml:id="br0">
      <inkml:brushProperty name="width" value="0.05292" units="cm"/>
      <inkml:brushProperty name="height" value="0.05292" units="cm"/>
      <inkml:brushProperty name="color" value="#FF0000"/>
    </inkml:brush>
  </inkml:definitions>
  <inkml:trace contextRef="#ctx0" brushRef="#br0">3038 10708 190 0,'-6'0'46'0,"6"-5"-35"0,0 5 21 0,0-5 10 16,11 0-17-16,6-10-3 15,11 1-10-15,5-6-2 16,11-5-6-16,6 1-5 0,5 4 0 15,-5 0 1-15,5 1 0 16,6 4 0-16,5 5 0 0,6 0 4 16,0 10 2-1,0 0 2-15,6 5 2 0,-1 5-1 16,0 5 2-16,-5 5-4 16,-5 4 1-16,-6-4 1 15,-1-5 1-15,-4-1-1 16,-6 1 2-16,-6-5-2 15,0-5 2-15,-5-5-4 16,0 0-2-16,-6 0-2 16,0 5 0-16,6-5 0 15,-1 5 3-15,1 0-1 16,11-1 2-16,0 1-4 16,10-5 0-16,12 0-1 15,11 5-2-15,6 0 1 16,5-5 1-16,0 5-1 15,0 5-1-15,-11-5 1 0,-11 5-1 16,-11-5 2-16,-6 0 1 16,0 0 3-16,1 4 3 15,-1 1-2-15,6 0 1 16,-6-5-3-16,0-5 0 16,1 0-1-16,-1 0 0 15,-5 0 11-15,-6 5 5 16,0 0-6-16,-5 0-3 15,5 0-6-15,6 0-4 16,11 4-36-16,11 1-16 16,11 0 26-16,-6-10 12 15</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8:52:33.298"/>
    </inkml:context>
    <inkml:brush xml:id="br0">
      <inkml:brushProperty name="width" value="0.05292" units="cm"/>
      <inkml:brushProperty name="height" value="0.05292" units="cm"/>
      <inkml:brushProperty name="color" value="#FF0000"/>
    </inkml:brush>
  </inkml:definitions>
  <inkml:trace contextRef="#ctx0" brushRef="#br0">2927 15675 332 0,'-11'-15'101'0,"0"10"-79"0,0-5 5 15,5 1-2-15,6-1-10 16,-11 5 0-16,6 0-7 16,-1 0-3-16,6 5-2 15,11 5-5-15,6 0 1 0,11 5 3 16,21-5 1-16,7-5 5 15,16 0 5-15,16 0-1 16,6-10 1-16,0 0-1 0,6 5 2 16,-1-5-1-16,1 0 0 15,-1 1-3-15,-4-1-1 16,-18 5-3-16,-11-5 1 16,-10-5-2-16,-12-4 0 15,-11 4 1-15,-16 0 1 16,-6 5 7-16,-11 0 1 15,-17 1-6-15,-11-1-3 16,-10 10-3-16,-12 0 0 16,-5 5-1-16,-1 4-2 15,7 1 1-15,10 0 0 0,6 0 0 16,11-5-1-16,10 0-1 16,7 0 0-16,5-5 1 15,17-5 1-15,5 0 0 16,11-5 1-16,11 5-1 15,-5 0 1-15,-6 10-1 16,0-5-1-16,-11 15-1 16,-5 0 0-16,-6 4 1 15,-11 6 0-15,-11-1 0 16,-17 11 1-16,-5 4 0 16,-11 15 1-16,-6 10 1 15,-5 5-1-15,-1 5 0 16,1 0-1-16,0 14-1 15,5 6 0-15,6-6-53 16,5 1-36-16,17-16 46 16,16-14 20-16</inkml:trace>
  <inkml:trace contextRef="#ctx0" brushRef="#br0" timeOffset="30439.064">7706 16472 348 0,'-16'-45'105'0,"16"36"-81"0,-6-1-1 16,1 5-3-16,-1 0-14 16,-16 10-1-16,-17 15-8 0,-16 9 0 15,-11 10 1-15,-6 6 1 0,11 4 1 16,11-5 0-16,17-5 0 16,16-9 0-16,23-1 2 15,16 1 10-15,11-1 4 16,11 6 12-16,1 4 5 15,-7 1-4-15,-4 4-3 16,-12 0-8-16,-11 0-1 16,-22 1-8-16,-11 4-1 15,-17 5-2-15,-17 5-2 16,-4-5-37-16,-1-5-15 16,11-9-105-16,17-11-47 15,16-24 102-15</inkml:trace>
  <inkml:trace contextRef="#ctx0" brushRef="#br0" timeOffset="30751.526">7601 16934 344 0,'-5'39'103'0,"5"-9"-80"0,5 9 0 15,1-4-4-15,5-1-9 16,0-4 0-16,5-1 5 16,-4-4 2-16,-1-11-8 15,0 1 10-15,0-10 7 0,0-5-8 0,5-5 0 16,6-5-4-16,6-9-1 16,5-6-7-16,1 0-4 15,-7 1-8-15,1 4-1 16,-6 1-4-16,-11-1 2 15,0 0-70-15,0 1-28 16,0-6 53-16,0 0 30 16</inkml:trace>
  <inkml:trace contextRef="#ctx0" brushRef="#br0" timeOffset="31376.378">8243 17023 400 0,'11'24'122'0,"0"-9"-95"0,6 9-3 0,-6 1-9 0,0 5-9 15,0-1 1-15,-6-4 0 16,-5-1 3-16,0-9-5 16,-5 0 23-16,5-10 11 0,0-5-5 15,-6-5-4-15,6-10-14 16,6-10-5-16,5-4-9 16,0-10-2-16,5-6 0 15,1-9 1-15,0 10-9 16,-1 5-5-16,6 4-44 15,0 11-19-15,6-1-64 16,-6 5-27 0,0 6 90-16</inkml:trace>
  <inkml:trace contextRef="#ctx0" brushRef="#br0" timeOffset="31626.356">8553 16850 364 0,'-6'5'108'0,"6"-5"-83"0,0 10 11 0,0 5 1 16,0 5-11-16,0 4-1 15,0 11-14-15,6 4-4 16,-6-5-5-16,5-9 3 0,-5-10 1 16,6-1 4-16,-1-9 1 15,6-10 12-15,0-9 3 16,11-6-8-16,1-14-5 16,-1-1-8-16,-6 1-1 15,1-1-3-15,-6 6-1 16,0-1-4-16,-5 11-4 0,5 4-33 15,5 5-15-15,1-5-109 16,5 5-60 0,11-4 117-16</inkml:trace>
  <inkml:trace contextRef="#ctx0" brushRef="#br0" timeOffset="32454.236">9050 16939 392 0,'-5'10'119'0,"-1"4"-92"0,6 1-2 16,0 0-6-16,0 0-12 15,0 0-2-15,11-6 0 16,0-4 1-16,12-10-3 16,10-9 7-16,6-1 5 0,10-10 4 0,-4-4 1 15,-1-1-5-15,-5-4 1 16,-6 4-7-16,-6 1-3 15,-16 4-6-15,-11 6 0 16,-11 9-2-16,-11 15 0 16,-11 14 2-16,-11 16 0 15,0 9 2-15,-1 10 1 16,7-5 5-16,15-4 0 16,12-6-4-16,17-10-2 15,11-4-6-15,16-10-3 16,11-15-11-16,6-10-6 0,5-10 8 15,6-4 4-15,5-6-14 16,1-14-8-16,-1-5-26 16,-16-5-11-16,-6-1 2 15,-11 11 5-15,-11 10 27 16,-11 4 15-16,-11 16 41 16,-11 14 22-16,-11 19 8 15,-5 16 6-15,-7 9-3 16,1 5 2-16,6 5-9 15,10 0-6-15,6-14-19 16,11-11-8-16,11-4-7 16,6-11-2-16,5-9 1 15,11-14 0-15,6-11 0 16,5-15 2-16,6-9-1 16,-6 0 2-16,0-10 7 15,-5 0 3-15,0 5-4 0,-17 4-1 16,-6 16-8-16,-5 9-2 15,-11 20-3-15,-11 25 0 16,-5 19-1-16,-6 30 1 16,-1 29 1-16,1 0 0 15,6 20-4-15,-1 0 1 16,1-10-1-16,-1 5 1 16,0-10 0-16,-5-14 1 15,0-20 2-15,-6-10 1 16,1-10 5-16,-6-15 2 15,-1-9 7-15,-10-21 0 0,5-14 0 16,-5-19 0-16,5-15-9 16,6-6-3-16,17-9-8 15,16-10-3-15,16 0-8 16,17 0-6-16,17 10-40 16,6 0-19-16,4 0-70 15,7-10-27 1,-1 5 93-16</inkml:trace>
  <inkml:trace contextRef="#ctx0" brushRef="#br0" timeOffset="33516.47">9366 16870 312 0,'-11'-15'93'0,"5"10"-72"0,6-4-2 0,0 4-3 16,-5-5-12-16,5 0 0 15,0 5-4-15,0 5-3 16,0 0 2-16,0 10-7 0,0 0-2 15,0 4 3-15,0-4 2 16,5 0 0-16,6-5 4 16,0 0-68-16,0-5-30 15,0 0 50-15</inkml:trace>
</inkml:ink>
</file>

<file path=ppt/ink/ink20.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29:51.552"/>
    </inkml:context>
    <inkml:brush xml:id="br0">
      <inkml:brushProperty name="width" value="0.05292" units="cm"/>
      <inkml:brushProperty name="height" value="0.05292" units="cm"/>
      <inkml:brushProperty name="color" value="#FF0000"/>
    </inkml:brush>
  </inkml:definitions>
  <inkml:trace contextRef="#ctx0" brushRef="#br0">16695 6149 246 0,'-17'-10'64'0,"12"5"-49"15,-1 0 8-15,6 0 1 0,0-4-12 16,11-1-4-16,6-5-5 16,5-5-3-16,11 1 1 15,6-6-1-15,11-4 0 0,5 4 0 16,6 10 0-16,-6 0-3 16,0 6 2-16,6 4 1 15,0 10 0-15,0 9 4 16,5 16 2-16,1 9 2 15,-7 10 0-15,1 6-2 16,0-11-1-16,0-5 1 0,0-4 1 16,0-11 1-16,0-4 0 15,-1-5 2-15,1-11 0 16,6-4-1-16,16-4 2 16,-12-6-2-16,7-10 2 15,16-5-4-15,6-4-2 16,-1-5-2-16,6 9 0 15,-5 5-2-15,-6 20-1 16,0 5 1-16,-6 10 1 16,6 5 1-16,6 4 1 15,-6-9-2-15,6 0 1 16,-1-1-2-16,-5-4 2 0,6-5-2 16,-1-5 2-16,6 0 2 15,-5-5 2-15,5 0 1 16,6 0 0-16,-1-4-2 15,6-11-1-15,12-5-3 16,-1 1 1-16,0 9-2 16,-5 5-1-16,-6 10-2 15,-11 10 1-15,0 10-1 16,0 9 0-16,-5-4 2 16,5-1 2-16,0 1-1 15,0 0 2-15,-11-11-2 16,0 1-1-16,0 0 3 15,-5-5 0-15,-12-5 7 16,6-5 6-16,0 0-10 16,0-5-4-16,11-5-3 0,0-5-1 15,0-5 0-15,11 1 0 16,-11-1 2-16,0 5 0 16,-5 10 0-16,-12 10 0 15,-5 10 4-15,-5 0 2 16,-1 9 0-16,0 6 1 15,1 4-4-15,-1-4-2 16,-5-1 0-16,-6-9 1 16,0-5-1-16,1-10 2 15,5 0 0-15,-1-10 1 16,7-5 0-16,5-10 0 0,0 1 0 16,5-1 0-16,-5 0 2 15,-6 0 1-15,-10 1 1 16,-1-1 2-16,-11 5-4 15,-5 1-2-15,0 4-2 16,-6 0 0-16,0 5-4 16,0 0-3-16,-5 5-85 15,0-5-36-15,5-5 63 16,-11-24 32-16</inkml:trace>
  <inkml:trace contextRef="#ctx0" brushRef="#br0" timeOffset="5264.324">26541 6080 308 0,'16'-29'90'0,"-5"24"-69"0,11 0-7 0,6 5-5 0,11 5-8 16,11 0-1-16,5 4 1 16,6 1-1-16,16 0 0 15,12 0 0-15,16 5 0 0,16-5-3 16,18 4 2-16,10-4 1 16,6 5 2-16,0-5 8 15,-6 5 5-15,-11-6 5 16,-10 1 2-16,-12 0 0 15,-22 5 1-15,-11-5-7 16,-17-1-1-16,-16-4-5 16,-11 0-1-16,-17 0-5 15,-11 0-1-15,-11-5 5 16,-28 5 5-16,-22 0-9 16,-27-10-2-16,-28 5-2 0,-17-5 0 15,-22 0 0-15,-16 0 2 16,-6 0-1-16,0 5-1 15,0 0-2-15,6 10 1 16,5 0-4-16,0 0 1 16,11 5 0-16,0-6 2 15,6 6 1-15,5 10 1 16,6 9-25-16,5 11-8 16,-5 14 17-16,5-5 8 15</inkml:trace>
  <inkml:trace contextRef="#ctx0" brushRef="#br0" timeOffset="11445.781">30147 10064 356 0,'-11'-10'105'0,"0"15"-81"0,-11-5-3 0,-6 0-7 15,-16 0-8-15,-17 0-1 16,-16 5-3-16,-12 5 1 15,-10-1-2-15,-18 1 4 0,1 5 1 0,6-5 0 16,10 0-1-16,23-5-3 16,16-1 1-16,11 1-2 15,22-5-1-15,12-5-2 16,5-4 1-16,16-6 3 16,17-5 1-16,11-9 1 15,23 4 2-15,-6 0-3 16,-1 1 0-16,-4 14 1 15,-12 0 2-15,-17 10-1 16,-5 0 0-16,-22 10-1 16,-11 5 0-16,-11 4 6 15,-11-4 4-15,-6 10-7 16,6-1-4-16,5 11-5 16,17-1-1-16,11 11 2 15,16 4 0-15,12 0 1 16,16 0 2-16,11 5-47 0,6 10-19 15,17-5 32-15,-18-5 15 16</inkml:trace>
  <inkml:trace contextRef="#ctx0" brushRef="#br0" timeOffset="30858.786">1351 13914 364 0,'-28'-9'111'0,"28"9"-86"0,6 4-10 0,10-4-8 15,12 5-9-15,11-10 0 16,5 1 2-16,17-6 0 16,16 0 0-16,6 0 4 0,17-10 5 15,10 1-1-15,12-1 3 16,-28 5-2-16,0-4 0 15,-11 4-1-15,-28 0 0 16,-16 5 11-16,-17 0 5 0,-11 1-6 16,-16-1-3-16,-23-5-6 15,-11 5-4-15,-16 0-2 16,-17-4-3-16,6-6 1 16,-1 5 1-16,18 0 3 15,10 6 2-15,17-1 1 16,11 5 0-16,16-5-4 15,17 0-3-15,34-10-3 16,-1 6 1-16,17-6-1 16,5 10-2-16,6 5 3 15,-11 10 2-15,-11 15 0 16,-11 14-1-16,-17 11 1 16,-11 4 1-16,-22 5 3 15,-5 10 2-15,-18 10 2 16,-10 9 0-16,-11-4-5 15,5 0 0-15,-10 9-8 16,15 10-3-16,-4-4-73 0,21-6-31 16,0-9 56-16,6-5 28 15</inkml:trace>
  <inkml:trace contextRef="#ctx0" brushRef="#br0" timeOffset="69962.636">23233 6567 328 0,'-17'-5'99'0,"1"5"-77"0,-7 5-4 0,-4 0-7 16,-6 5-9-16,-12 0-1 16,-10-1 0-16,-6-4-1 15,-11 0 0-15,-5 0-2 0,-6 5 1 16,0-5 1-16,-11-5 0 16,0 0 3-16,-6 0 4 15,-10-5 9-15,-12 0 7 16,0-5-1-16,-10 0-1 15,-1-14-9-15,0-1-5 16,11-9-4-16,6-5-3 0,6-6 3 16,-1-4 0-16,-5 0 7 15,0 0 6-15,-12-15-15 16,1-5-4-16,0 0 13 16,0 0 7-16,5 10-10 15,17-5-3-15,11-14-3 16,16-1 1-16,12 0-14 15,16 1-7-15,17-11 12 16,11-4 5-16,11 4 0 16,11 5 2-16,17-4-2 15,16-10 0-15,22 14 0 16,11 5 0-16,17 1 2 16,17-6 2-16,5 0 3 15,6 11 4-15,10 9-2 16,7 10-2-16,4 4-5 15,18 1 0-15,5 5-7 0,11 5-3 16,-1 4 6-16,7 11 1 16,5 9 3-16,-6 15 2 15,-5 5-1-15,0 14-1 16,6 11-2-16,5 9 1 16,0 6 7-16,0 4 6 15,-6 5-15-15,-10 10-5 16,-12 19 4-16,-16 1 1 15,-17 4 16-15,-5 11 6 16,-1 14-3-16,-10-5-1 16,-6 15-9-16,-6-5-2 0,-10-5-2 15,-17 0-2-15,-12 10 5 16,-15-5 4-16,-7-5 5 16,-16 5 1-16,-11-4-4 15,-16-11-1-15,-6 0-4 16,-12 0 0-16,-10-14-4 15,-6-5 1-15,1-6-30 16,-1-4-20-16,0 0 24 16,17-20 11-16</inkml:trace>
  <inkml:trace contextRef="#ctx0" brushRef="#br0" timeOffset="70821.911">27022 7044 408 0,'0'-10'125'0,"0"5"-97"0,-6 0-4 0,1 5-6 0,-12-5-14 15,-11 1 0-15,-10-1-7 16,-6 0-2-16,-12-5 2 15,-10-5-3-15,-6-9 1 0,-11-11 3 16,-6-4 1-16,-5-5 1 16,6-6 2-16,-1-4 14 15,1 5 9-15,10-15-21 16,1-15-8-16,11-9 11 16,5 4 8-16,17-9-2 15,10-10 0-15,18-1-3 16,10 1-1-16,12-15-5 15,10 0-1-15,12 5-1 16,11-15 1-16,16 5 0 16,6 15 1-16,11-15-2 0,11 0-2 15,11 15 1-15,11 0-1 16,6-1-3-16,10 11 2 16,6 14 1-16,6 11 2 15,5-1-3-15,6 0 0 16,6 20 1-16,-1 5 2 15,6 14-3-15,-6 11 0 16,1 14 1-16,-12 20 0 16,-5 19 0-16,-17 16 0 15,-6 19 0-15,-16 4 2 16,-5 11-3-16,-6 15 0 0,0 14 1 16,-11 5 0-16,-28-49 2 15,28 93 1-15,-17-4-4 16,-16-1 1-16,-11-14 4 15,-17 4 2-15,-11 1 2 16,-17-10 1-16,-16 4 0 16,-22-4 2-16,-17-5-1 15,-17 5-1-15,-10 0-4 16,-6-20-1-16,-6 5-1 16,-5-5 0-16,5-15-2 15,0 1-1-15,6-1-4 16,-5 0 1-16,-1-4-52 15,0-1-36-15,-10-9 46 16,16-5 23-16</inkml:trace>
</inkml:ink>
</file>

<file path=ppt/ink/ink2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32:07.236"/>
    </inkml:context>
    <inkml:brush xml:id="br0">
      <inkml:brushProperty name="width" value="0.05292" units="cm"/>
      <inkml:brushProperty name="height" value="0.05292" units="cm"/>
      <inkml:brushProperty name="color" value="#FF0000"/>
    </inkml:brush>
  </inkml:definitions>
  <inkml:trace contextRef="#ctx0" brushRef="#br0">15506 5057 166 0,'-50'-19'35'0,"22"9"-27"0,-11 0 11 0,1-5 3 15,-1 0-8-15,0 1-3 16,-16-1-6-16,5 0-4 0,-5 5 0 16,-6 0-1-16,-5 6 0 15,-12 4-3-15,-5 0 2 0,-11 0 1 16,-5 4 2-16,-1 6 5 15,-5 0 2-15,-6 0 2 16,12 5 3-16,5-1-3 16,5 1 1-16,17-5-7 15,11 5-1-15,17-10-2 16,11-5 1-16,11 0 2 16,5 0 2-16,12 0-1 15,5 0-1-15,5 0-3 16,12 0-2-16,11-5 1 15,21 5 1-15,12-5-3 16,17 5 0-16,-1-10 1 16,12 0 2-16,-1 0-1 0,12 1-1 15,-1-1 1-15,1 5 1 16,10 0 1-16,1 5 1 16,0 0-5-16,5 5 1 15,-6 5-11-15,7 4-5 16,-1 1 8-16,5 10 4 15</inkml:trace>
  <inkml:trace contextRef="#ctx0" brushRef="#br0" timeOffset="5967.335">2706 11908 456 0,'-6'-5'0'0,"6"0"2"0,0 0 3 0,0 5-2 16,0-5-2-16,0 5-3 15,6-5 1 17,94 5 1-17,-18 0-3-15,1-5 2 0,11-4 5 16,1 9 4-16,4-5 2 16,-16 0 1-16,0-5 1 15,-11 5 2-15,-11-5-1 16,-11 5 2-16,-12-5 5 15,-10 5 2-15,-6-4-3 16,-11-1-1-16,-5-10-6 16,-6 0-2-16,-11 1-4 15,-6-6 1-15,-11 1-4 16,-5-1 0-16,-6 0 1 0,1 6 2 16,-1-1-3-16,6 10-2 15,5 0 0-15,6 5 1 16,5 5-1-16,6 0-1 15,11 0-2-15,0 0-1 16,6 0-1-16,10 5 3 16,7-5-2-16,15 10-1 15,7 0 3-15,-1 5 2 16,-5 0 0-16,-6-1-1 16,0 6 1-16,-11 0-1 15,-11 4 0-15,-5 6 0 16,-6 4 0-16,-11 1 2 0,-12-1 3 15,-10 0 2-15,-5 1-1 16,-12 4 1-16,-6 5-2 16,7 6 0-16,10-6-3 15,6 5 1-15,5-5-9 16,12 1-1-16,16 4-49 16,5 5-23-16,6 0 41 15,11-10 18-15</inkml:trace>
  <inkml:trace contextRef="#ctx0" brushRef="#br0" timeOffset="9400.624">2750 13019 328 0,'-16'5'99'0,"10"-10"-77"0,6 0 1 15,-5 0-3-15,5 5-14 0,0-4-1 16,-12-1-5-16,12 0-1 16,0 0 1-16,12 0-5 0,-1 5 1 15,16-5-3-15,18 5 3 16,10 0 2-16,0 0 1 16,12-5 4-16,4 5 4 15,-4 0 11-15,5 0 6 16,0 0-1-16,-12 0 0 15,1-5-10-15,0 5-3 16,0-5-4-16,-6 0-1 16,-5 0 3-16,-11-4 5 0,-6-1-5 15,-11-5 0-15,-11 0 2 16,-5 0 4-16,-12 1-2 16,-10-1 3-16,-23 0-8 15,-11 5-4-15,-16 1-2 16,-1-1-1-16,1 0 4 15,5 5 2-15,6 0-2 16,-6 0-1-16,17 0-1 16,11 5-2-16,10-5-2 15,7 5 1-15,16 0-1 16,11 0 0-16,11 0 0 16,17 0-2-16,16 5 3 15,6-5 2-15,-11 5-2 16,-6 5 0-16,-5 5 1 15,-12 4 0-15,-10 6 0 0,-6 4 0 16,-6-4 2-16,-5 9 1 16,-5-4-1-16,-6 4 1 15,0-4 0-15,-6 4 0 16,1 1 0-16,-7-1 2 16,-4 6 0-16,-1-1 2 15,1 5-3-15,-7-9 0 16,1-1-2-16,-6 5 0 15,12 11-4-15,-6-1-1 16,5 15-50-16,0 4-24 16,12 1 39-16,5-10 19 0</inkml:trace>
  <inkml:trace contextRef="#ctx0" brushRef="#br0" timeOffset="16227.227">2252 14529 324 0,'-27'-10'96'0,"16"5"-75"0,0-4 3 15,5 4-5-15,6 0-13 16,0 5-1-16,0 0-5 15,0 0-1-15,11 0 1 16,6 0-3-16,10 5 2 0,12 0-1 16,16-5 0-16,17 0 2 15,11 0 2-15,0-10 3 16,0 0 4-16,6 0 2 16,-1 0 3-16,-10-5-3 0,-1 6-1 15,-5-6-2-15,-11 5 2 16,0 0-5-16,-17 0-1 15,-5 1 0-15,-17-1 0 16,-6 0 11-16,-5 0 7 16,-11 0 0-16,0-5-1 15,-11 1-5-15,-5-1-2 16,-6-5-6-16,-6 5-3 16,0 1 0-16,1 4-1 15,-1 0-5-15,6 0 1 16,5 5-2-16,12 5 0 0,5-5 2 15,16 0 2-15,7 1-3 16,15-1 0-16,12 5-1 16,5 0 0-16,-5 0 2 15,5 5 0-15,-10-1 0 16,-7 11 0-16,-10 0 0 16,-11 0 0-16,-6 4 0 15,-6 6 2-15,-5 0 1 16,0 9 1-16,-5 0 0 15,-1-4 0-15,1-5 0 16,-6-1 1-16,0 1-1 16,-6 4-1-16,-5 6-1 15,-6-1 0-15,6 5-3 16,0 1 1-16,0 9-40 16,5 0-18-16,6 0-84 15,6-4-37-15,5-1 93 16</inkml:trace>
</inkml:ink>
</file>

<file path=ppt/ink/ink2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33:56.635"/>
    </inkml:context>
    <inkml:brush xml:id="br0">
      <inkml:brushProperty name="width" value="0.05292" units="cm"/>
      <inkml:brushProperty name="height" value="0.05292" units="cm"/>
      <inkml:brushProperty name="color" value="#FF0000"/>
    </inkml:brush>
  </inkml:definitions>
  <inkml:trace contextRef="#ctx0" brushRef="#br0">15246 15660 282 0,'11'0'81'0,"0"5"-63"0,5-5-5 16,1 0-5-16,5 0-7 15,6 0-1-15,5 0 1 16,0 0 1-16,0 0-1 16,0 0-1-16,12-5 3 0,-7-5-2 15,7 1-1-15,4-6 1 16,1 0 1-16,5 5-1 15,1 0 2-15,-1 1 0 16,-5-1 1-16,0 5 0 0,-6 0 2 16,6 0-1-16,5 5 0 15,6 0-3-15,5 5 1 16,1-5-2-16,-7 5-1 16,1 5-2-16,0 4-1 15,0 1 2-15,0 0 2 16,0-5 0-16,5 0 2 15,6-1 2-15,5 1 2 16,6-5 1-16,-5-5 1 16,5-5-3-16,-6 0-1 15,6 0 0-15,0-4-1 16,0-1 0-16,0 0 2 0,6 0-3 16,5-5 0-16,-6 1-1 15,6-6-2-15,0 10 1 16,6-5-1-16,-6 5 0 15,0 6 0-15,0 8 0 16,-6 1 2-16,1 0-1 16,-1 0 2-16,1 0-2 15,-1 0 2-15,-5 0 2 16,6-5 2-16,-6 0-1 16,5 5 1-16,-5-5-4 15,6 0 0-15,5-5-1 16,0 0 1-16,5-10-2 15,7-9 2-15,-1-6-2 16,0 6 2-16,-11-1-4 16,0 10 0-16,-6 1-1 0,1 4 0 15,-6 5 2-15,-6 5 0 16,6 5 0-16,6 5 2 16,-1 4-1-16,1 1-1 15,5 5-2-15,0 4 1 16,0-4 1-16,5 0 2 15,1-1-1-15,5 1-1 16,-5-5 1-16,-1-5-1 16,6-6 2-16,6 1 1 15,-6-10-1-15,0 5 1 16,0-9 2-16,-5-1 2 0,-6 0-3 16,0 0-1-16,0-5-1 15,-6 6 1-15,-5-6-2 16,6 5 2-16,-1 0-2 15,1 5-1-15,-6 0-2 16,0 5 1-16,-6 0 1 16,1 5 2-16,-1 5 10 15,-5 0 4-15,0 0-7 16,0-5-5-16,0 4-6 16,-11-4 1-16,-1 5 1 15,-4-5 0-15,-1 5 0 16,0 0 0-16,1 5-9 15,4-1-4-15,7 6-48 16,-1-5-22-16,1 4 43 16,10-9 23-16</inkml:trace>
</inkml:ink>
</file>

<file path=ppt/ink/ink2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34:59.346"/>
    </inkml:context>
    <inkml:brush xml:id="br0">
      <inkml:brushProperty name="width" value="0.05292" units="cm"/>
      <inkml:brushProperty name="height" value="0.05292" units="cm"/>
      <inkml:brushProperty name="color" value="#FF0000"/>
    </inkml:brush>
  </inkml:definitions>
  <inkml:trace contextRef="#ctx0" brushRef="#br0">1638 17308 312 0,'0'-15'90'16,"0"10"-69"-16,0-5 8 0,0 5 1 0,11-5-16 15,-11 6-5-15,12-6-5 16,4 0-4-16,12 0 1 15,-1 0-4-15,7 0 2 0,-1 1 1 16,11-1 0-16,-11 0 4 16,17 0 2-16,-6 5 2 15,12 0 0-15,4 5-4 16,1 0-1-16,0-5 1 16,0 5 0-16,5-5-2 15,-10 5-2-15,-1-5 1 16,0 1 1-16,-22-1 3 15,1-5 4-15,-7 0 2 16,-5 0 3-16,-10 0-3 0,-1-4 1 16,-11 4 6-16,0-5 6 15,-17 0-9-15,6-4-1 16,-17-1-6-16,1-5 0 16,-18 6-7-16,-4 4-1 15,4 5 0-15,-10 5 0 16,11 0 0-16,5 5 0 15,11-5 0-15,1 5 2 0,5-5-3 0,16 5 0 16,-5 0-1-16,11 5 0 16,11 0 0-16,17 0-2 15,-1 5 0-15,7 0 3 16,15 0-2-16,-4 4 1 16,-1 1 2-16,6 0 0 15,5 0-3-15,-16-1 2 16,5 1 1-16,-5-5 2 15,5 0-3-15,-16 5-2 16,-1-6 2-16,-10 6 2 0,-6 0 0 16,-6 5 2-16,-10 4-2 15,-6 6 2-15,-6-1-2 16,1 1-1-16,5-6 3 16,-12 1 0-16,7-1-1 15,-1 1 1-15,6 0 0 16,-5-6 1-16,5 6 0 15,-1-5 0-15,7-6-5 16,-12 1 1-16,6 0 0 16,0 0 2-16,6-1-1 15,-1-4-1-15,1 0 1 16,5 0-1-16,0 0-20 16,11-1-7-16,5 1-84 15,12-5-37-15,5-15 76 16,0-19 37-16</inkml:trace>
  <inkml:trace contextRef="#ctx0" brushRef="#br0" timeOffset="14059.162">1024 14264 328 0,'-55'-35'96'0,"50"25"-75"0,-1-4-1 0,6 4-8 16,6 0-9-16,16 0-2 0,11 0 4 16,17 5 1-16,16 5-2 15,23 5-1-15,10 5 1 0,6-5 0 16,11 0 0-16,6-5 9 16,0-5 3-16,-12-5 4 15,1 5 2-15,-11 0-8 16,-6-5-3-16,-6 1 0 15,-10-1 0-15,-18-5 3 16,-10 0 2-16,-11 1-1 16,-17 4 4-16,-5-5 0 15,-12 0 0-15,-5 0-6 16,-22-4-3-16,-11 9-6 16,-17 0 0-16,-5 15-3 15,5 5-1-15,11 5 1 16,12-1-1-16,4 1 0 15,12-5 0-15,11 0-2 16,6-5 1-16,16 0 1 0,11-10 0 16,28 0 1-16,16 0 2 15,1 0-1-15,-6-5 3 16,-6 10-3-16,-22 0 1 16,-5 10-2-16,-22 0-1 15,-6 5 1-15,-11 4-1 16,-28 11 3-16,-16 9 0 15,5 10-3-15,-11 5 0 16,1 15-1-16,-1-5 2 16,6 10-54-16,16 14-34 15,11 16 44-15,34-40 20 0</inkml:trace>
  <inkml:trace contextRef="#ctx0" brushRef="#br0" timeOffset="15727.813">2667 14672 250 0,'0'-5'67'0,"-11"-5"-52"0,6 5 20 0,-1 0 5 15,1-5-18-15,-6 5-5 16,-1 0-10-16,7 5-5 15,-17 0-1-15,-6 0-4 0,-5 0 0 16,-11 0-1-16,5 5 0 16,-16 0 0-16,-1-5 3 0,7 5 0 15,-1-5 1-15,0 5-5 16,11 0 1-16,12 0-85 16,10 5-54-1,11 0 73-15</inkml:trace>
  <inkml:trace contextRef="#ctx0" brushRef="#br0" timeOffset="29657.343">25617 14647 296 0,'-6'-15'85'0,"1"10"-66"0,-17 5-3 0,5 0-7 0,-11 0-3 15,-5 0 3-15,-17 0-2 16,-10 0-2-16,-7 0-2 15,-10 5-3-15,-6 0 3 0,-6 0-2 16,-5 5 2-16,0 0-4 16,0 0 0-16,6 0 1 15,-1-5 2-15,1 4 9 16,5-4 5-16,0 0 5 16,16 0 2-16,7 5-4 15,21-5 1-15,11-5-9 16,12 0-4-16,4-5-2 15,12-5-1-15,12-5-2 16,10-4-2-16,11-1 1 16,11 0-1-16,0-4-3 15,1 4 2-15,-1 0 3 0,-5 6 1 16,-1-1 7-16,-5 5 4 16,1 0-14-16,-1 0-4 15,-5 1 1-15,-6 4 1 16,-6 5 2-16,-5 0 2 15,-11 0-3-15,-11 0 0 16,-11 9 10-16,-11 6 5 16,-6 5-4-16,-5 0-1 15,11 4 6-15,11 1 2 16,11-1 0-16,11 1 1 0,5 4-7 16,12 6-3-16,5-1-3 15,0-9 1-15,6 4-2 16,-1-4-1-16,6 4-1 15,-5 6-2-15,-6 14-51 0,-11 5-27 16,-16 15 37-16,-17-10 20 0</inkml:trace>
</inkml:ink>
</file>

<file path=ppt/ink/ink2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35:54.542"/>
    </inkml:context>
    <inkml:brush xml:id="br0">
      <inkml:brushProperty name="width" value="0.05292" units="cm"/>
      <inkml:brushProperty name="height" value="0.05292" units="cm"/>
      <inkml:brushProperty name="color" value="#FF0000"/>
    </inkml:brush>
  </inkml:definitions>
  <inkml:trace contextRef="#ctx0" brushRef="#br0">2142 12390 270 0,'0'-35'72'0,"0"26"-55"0,0-6-8 0,0 5-5 16,-6-5-4-16,1 5 0 15,5 1 2-15,-6-1 3 16,6 0-2-16,6 10 3 0,10 0 0 16,12-5 9-16,11 0 2 15,27 0 7-15,17 0 3 16,11 0-9-16,17-5-4 16,5 1-8-16,6 4-2 0,-1 0 2 15,6 5 1-15,-16 5 3 16,5 0 4-16,-16 0-2 15,-17-1 3-15,-17 6-2 16,-16-10 0-16,-17 0-7 16,-16 0-2-16,-17-5 22 15,-17 0 10-15,-22-4-16 16,-16-1-6-16,-11 0-7 16,5 0-2-16,0 0-2 15,6-9 0-15,5 4-1 16,17 0-2-16,5 0 1 15,11 6-1-15,6-1 0 16,11 0 0-16,11 0 0 16,17 0 0-16,5 10 0 15,17 5 0-15,-11 10 0 0,0 5 1 16,-1 4-2-16,-5 6-1 16,-5-1 1-16,-6 1 1 15,-5-1 0-15,-6 1 0 16,-6-1 0-16,1 6 0 15,-6-6 1-15,0 1 2 16,-6 4-1-16,-5 10 1 16,-5-4-1-16,-1-1-2 15,-5 10-45-15,-6 10-24 16,-5 5 34-16,-17 0 18 16</inkml:trace>
</inkml:ink>
</file>

<file path=ppt/ink/ink2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36:08.659"/>
    </inkml:context>
    <inkml:brush xml:id="br0">
      <inkml:brushProperty name="width" value="0.05292" units="cm"/>
      <inkml:brushProperty name="height" value="0.05292" units="cm"/>
      <inkml:brushProperty name="color" value="#FF0000"/>
    </inkml:brush>
  </inkml:definitions>
  <inkml:trace contextRef="#ctx0" brushRef="#br0">9891 5559 300 0,'-16'-5'88'0,"5"5"-69"0,-12 0 0 15,-4 0-7-15,-6 0-8 16,-6-5-1-16,-5 0-1 0,-12 0 1 16,1-5-2-16,-6 1 2 0,-5-1 2 15,-1 0 2-15,-5 0 0 16,-5-5-3-16,-6 5-3 16,-11 1 0-16,-6-1-1 15,-5 0 0-15,-5 0 0 16,5 0 6-16,0-5 3 15,5-4 2-15,6-1 1 16,11 0-6-16,6-9-4 16,10-5-4-16,6-1-1 15,12-4-1-15,10-1 3 0,6-4 0 16,10-10 1-16,7-5 2 16,16 0 3-16,11 0-4 15,17 5-1-15,16 5 0 16,11-20 0-16,12 5-3 15,4-5 0-15,12 5 2 16,11 10 0-16,6 0 1 16,11-5 2-16,10 0-1 15,12 5 2-15,11 0-2 16,11 10-1-16,5-1 1 16,6 11-1-16,0 4 0 15,6 6 0-15,-7-6 2 16,7 15 1-16,-6 1 1 15,0 14 0-15,0 0-2 16,5 5-2-16,1 0 1 16,-1 9 1-16,-5 1-1 0,-5 5-1 15,-7-1 1-15,-15 6-1 16,-18 4 2-16,-10 11 3 16,-22 14 2-16,-12 5 1 15,-16 0-4-15,-17-5-1 16,-11 5 1-16,-11 5 0 15,-11 10-5-15,-16 0-1 16,-12-1 1-16,-5-4 0 16,-11 5 1-16,-6 0 2 15,-5-1-1-15,-6-9 2 16,-11 0 2-16,-11-5 2 0,-5 0 10 16,-11 0 4-16,-18 0-18 15,-10 0-6-15,-16-9-1 16,-7-1-1-16,-16-5 9 15,-5 0 7-15,5 5-7 16,6 6-2-16,10-1-46 16,18-5-20-16,16-10 30 15,27-14 17-15</inkml:trace>
  <inkml:trace contextRef="#ctx0" brushRef="#br0" timeOffset="1640.071">24588 5613 282 0,'-33'5'78'0,"16"-5"-60"0,-22 5 0 0,1 5-2 16,-18-1-9-16,-10 6 1 0,-17 0-5 15,-16-5 0-15,-12 0-1 16,-5-1-2-16,-11-4 3 0,-6-5-2 15,0 0-1-15,-5-5 3 16,-6-9 0-16,0-6 7 16,0-5 5-16,0 1 3 15,-5-6 4-15,0-4-6 16,5 4-1-16,0-14-5 16,6-5 1-16,11-5-4 15,5-5 1-15,11 5-3 16,6 0 2-16,17-5-2 15,5-20 0-15,11 5-3 16,17 5-2-16,5 1 1 16,11 4 1-16,17-15-1 15,5 0-1-15,12 5 1 16,10 6-1-16,12 4 0 0,16-10 0 16,11-5-3-16,17 10 2 15,17 5-1-15,5 5-2 16,16 5 0-16,12-5 3 15,-1 0-2-15,7 5 1 16,4 5 2-16,12 10 0 16,5 4 0-16,17 6 0 15,11 4 0-15,11 1 2 16,6 9-1-16,5 0-1 16,5 5 1-16,-5 5-1 15,-5 5 0-15,-6 5 0 0,0 0 0 16,0 10 0-16,-6 5 2 15,-5 4 1-15,-11 1-1 16,0 9 1-16,-11 6 0 16,-6 9 1-16,-11 10-2 15,-5-5-2-15,-17-5 12 16,-11 5 6-16,-11 10-11 16,-16 5-4-16,-12 10-4 15,-11-11-1-15,-11-4 0 16,-11 0-2-16,-5-5 3 15,-11 10 2-15,-6-10-2 16,0-10 0-16,-6-4-4 16,-5-6 1-16,-6-5 8 15,1 1 5-15,-6-1 0 16,-6 1 0-16,0-1-3 16,-10 0-1-16,-1 1-1 0,0-6 0 15,1-4-2-15,-1 5 1 16,6-11-2-16,-1 1-1 15,7-5-2-15,5-1 1 16,0 1 1-16,5-5 0 16,-5 5-3-16,0-1 2 15,0 1 1-15,-6 0 0 16,0 0 0-16,1-5 0 16,4-1 0-16,1 1 0 15,6-5 0-15,-1 0 2 16,1 0 1-16,4 0 1 0,-4 0 0 15,-1-5 0-15,1 5 0 16,-12 0 0-16,0 0-2 16,-10-1-2-16,-1 6 1 15,-5 0-1-15,-1 0 0 16,7 0 2-16,-1 0-1 16,6-1-1-16,11 1 1 15,0-5-1-15,5-5 0 16,6 5 0-16,5 0 2 15,1 0 1-15,-1-5 1 16,6 0 0-16,-5 5-2 16,-1 0-2-16,1 5-35 15,-6 0-16-15,-6-10 26 16,0-30 12-16</inkml:trace>
  <inkml:trace contextRef="#ctx0" brushRef="#br0" timeOffset="3249.141">24599 11888 356 0,'-11'-10'108'0,"5"10"-83"0,1 0-11 16,-12 0-7-16,-5-5-7 16,-22-4 0-16,-17-1-3 15,-22-5 2-15,-16-5 1 16,-12-4 2-16,-22-1 1 0,-11 1 1 16,-5-1 2-16,-6-9 8 15,-5-6 5-15,-6 6 11 16,0-10 3-16,0 4-13 15,6-4-4-15,5-15-8 0,16-5-3 16,12-5-2-16,22 0-3 16,22 0-2-16,17-9-1 15,21-6-3-15,23 1 1 16,17 9-6-16,16-5-3 16,22-5 8-16,22 6 5 15,17 9 1-15,22 5 3 16,22 5 2-16,23-5 2 15,16 5-3-15,16 5-3 16,12 10 0-16,10 9-1 16,12 11 0-16,16 9 0 0,11 10-3 15,6 5 2-15,-5 10 1 16,-12 10 2-16,-16 4-8 16,-6 11-3-16,-22 4 20 15,-6 10 11-15,-10 0-1 16,-7 10-2-16,-10 10-9 15,-17 15-4-15,-5-1-3 16,-22 1-3-16,-12 4 1 16,-21 16-1-16,-18-11 0 15,-15 1 0-15,-23-1 0 16,-11 5 2-16,-17-9 1 16,-11-5 1-16,-16-6-1 15,-22 1 2-15,-17 0-1 16,-28-6-1-16,-22-9-1 15,-21 0 0-15,-18 10-3 0,-27 10-1 16,-11 4-54-16,-12-4-27 16,-10 4 42-16,22 1 21 15</inkml:trace>
  <inkml:trace contextRef="#ctx0" brushRef="#br0" timeOffset="12242.586">4482 7905 222 0,'0'-10'56'0,"0"5"-43"0,0 0 4 0,-6 0 2 15,0-5-2-15,-5 0 1 16,-11 6-3-16,-5-1 1 16,-12 0-9-16,-5 0 0 0,-12 0 0 15,1 0-1-15,-11 0-1 16,-12 0 1-16,-5-5 1 16,-16 5-1-16,-6 5 1 15,-17-5 5-15,-5 5 3 16,-6 5-6-16,-5 0-2 15,-1 5-2-15,12 0-1 0,-6 0-5 16,17 0 1-16,-5-1 2 16,10-4 1-16,11 0-1 15,1 0-2-15,16 0 3 16,5-5 0-16,12 5 1 16,11 0 0-16,10 0-2 15,18 0-2-15,5-5 1 16,11 5-1-16,11-5-7 15,11 5-3-15,11-5 3 16,22-5 2-16,6 0 0 16,22-5 4-16,11-5 0 15,16 0 1-15,12 6-3 16,-6-6 2-16,11 0 1 16,0 5 0-16,0 0 2 15,6 1 3-15,-6 4 0 16,0 0 0-16,6 0-3 0,-11 5 1 15,-6 0-2-15,-6 0-1 16,1 5-29-16,-6 0-13 16,6 5 21-16,-17-10 10 15</inkml:trace>
  <inkml:trace contextRef="#ctx0" brushRef="#br0" timeOffset="16054.188">2999 9026 246 0,'-11'-5'67'0,"6"5"-52"0,-1 0 0 15,6 0-4-15,-6 5-7 16,-10 0-3-16,5 5 0 16,-6 0-1-16,-5 9 0 15,-6 11 0-15,1 4 0 0,-6 6 0 0,-6-1 0 16,0 5-3-16,0 0 2 15,6 6 1-15,-5-1 0 16,10-5 0-16,11 5 2 16,-5-9-3-16,17-6 0 15,-6-9 3-15,22-1 3 16,-6-4-2-16,6 4 0 16,0-4-1-16,6 5-2 15,-1-1 1-15,-4 6-1 16,-1-1 0-16,-6 6 0 15,-5 4 2-15,-5 5 3 0,-12 1 7 16,-11-1 4-16,-5 10-2 16,0 0 0-16,-17 0-4 15,17 5-1-15,-6-5-3 16,23-10-1-16,5-9-3 16,22-6-2-16,5-4 1 15,12-5-1-15,11-6 0 16,-1-4 0-16,7-5 0 15,-1-5 0-15,-5 0 0 16,-1 5 2-16,7 0 1 16,-18 5 2-16,1 5-3 15,-17-1-1-15,6 11 2 16,-17 0 0-16,-12 9 1 16,1 10 0-16,-5 0-9 15,-1 11-1-15,1 4 3 0,-7 5 1 16</inkml:trace>
  <inkml:trace contextRef="#ctx0" brushRef="#br0" timeOffset="19194.17">3016 11505 214 0,'-17'5'54'0,"6"4"-42"0,0 1-2 0,-11 5-3 16,-6 5-5-16,-11 4-2 16,1 11 3-16,-1-1 2 0,6 15-2 15,-11 0 5-15,10 1 4 0,7-6-4 16,-1 0-2-16,0-9-3 15,6 4 0-15,11-5 2 16,-5 1 4-16,16-6-2 16,0 1 1-16,16-1-5 15,-10-4-2-15,5-5 0 16,5-1 1-16,-4-4-1 16,4 0-1-16,-5 4 1 15,0 1-1-15,-5 10 4 16,-6 4 5-16,-6 15 1 15,-5 10 4-15,-5 5-1 16,-1-5 0-16,-5-10 5 16,5 0 3-16,-10 1-7 15,10-6-1-15,6-5-7 16,11 1-2-16,0-6-2 0,0-4-2 16,11-6-8-16,6 1-3 15,-12-1-68-15,17 1-29 16,-11 4 55-16,-11-9 27 15</inkml:trace>
  <inkml:trace contextRef="#ctx0" brushRef="#br0" timeOffset="31187.763">1013 4162 286 0,'-16'20'81'0,"16"4"-63"0,5 16 1 15,-5-6-3-15,11 1-7 16,-5-6 2-16,5 1-2 16,0-6 0-16,0-4-5 0,6-5 2 0,-12-1 1 15,6-4-1-15,6-5 2 16,5-10-1-16,6-5 3 15,-1-9-3-15,-10-1 1 16,5-9 6-16,-5-1 3 16,-6-9 16-16,-6-1 6 15,-5 11-25-15,0 4-11 16,0 6-11-16,0 9-3 16,0 10 17-16,0 15 7 15,0 9-16-15,0 11-9 16,11 9 13-16,-11 5 10 0,11 10-15 15,6 25-6 1,-6 14 13-16,11 5 8 0,0 10-4 16,6 10-3-16,-17-15-10 15,6-9-4-15,-12-16 8 16,-5-9 5-16,-17 0-6 16,-10-15 1-16,-6-10-2 15,-6 0-1-15,-11-9 19 16,6-16 10-16,11-14 8 15,5-20 0-15,6-14-10 16,5-30-4-16,6-30-14 16,22-14-5-16,-5 14-8 15,16 0-4-15,6 6 0 16,-1 9 1-16,1 15-29 16,11 10-10-16,5 4-107 15,11 11-71-15,1 4 118 16</inkml:trace>
  <inkml:trace contextRef="#ctx0" brushRef="#br0" timeOffset="31828.362">2059 4747 384 0,'-33'0'119'0,"16"10"-92"0,-11 5-8 0,1 0-8 0,-1 4-10 16,-11 6-1-16,6 0-2 15,-6-6 1-15,12-4 1 16,10-5-38-16,6-10-13 0,22-15 25 15,22-9 14-15</inkml:trace>
  <inkml:trace contextRef="#ctx0" brushRef="#br0" timeOffset="31984.45">2059 4521 400 0,'-44'5'125'0,"16"10"-97"0,-5 5 2 16,-12 4-4-16,7 11-10 0,-1-1 3 15,0-5-34-15,6 1-15 16,11-5 15-16,5-11 7 0,12-4 6 16</inkml:trace>
  <inkml:trace contextRef="#ctx0" brushRef="#br0" timeOffset="35747.075">2225 4324 282 0,'0'0'81'0,"-11"10"-63"0,5 10 1 16,-5 5-1-16,0 4-10 15,0 10 0-15,0 1-6 16,5-1-2-16,6-4 0 16,0-6 2-16,0-4 1 0,6-11-1 0,5 1 1 15,0-15 2-15,6-5 2 16,5-5-1-16,-11-4-1 16,5-6 2-16,-10-5 3 15,5 1 3-15,6 4 5 16,5 5-4-16,-11 10 2 15,5 10-7-15,12 10-3 16,-11 10-1-16,5 4 1 16,0-4-1-16,0-1 2 15,-11-4-4-15,6-5-2 16,-6-10 4-16,5-5 4 0,-10-10-1 16,5-10 1-16,0-4 6 15,0-6 2-15,6 1-8 16,-12-1-3-16,6-4-4 15,0 4-2-15,0 1-8 16,6-1-5-16,-6-14-64 16,6 9-25-16,10-9 51 15,-10 0 27-15</inkml:trace>
  <inkml:trace contextRef="#ctx0" brushRef="#br0" timeOffset="36121.982">3088 3798 218 0,'11'-19'53'0,"0"9"-41"0,0-5-5 0,0 5-6 16,0-5-6-16,0 1-2 16,0-1 8-16,-5 0 4 15,-1 5-2-15,-5 0 19 0,0 1 12 16,-11 4 0-16,-6 5 3 0,-10 10-8 16,-12 9-2-16,-16 6 3 15,-1-1 3-15,1 11 6 16,-17-1 3-16,11 1-29 15,12-6-14-15,10-4 3 16,11-1 2-16,1-4-61 16,10-15-27-16,23-25 42 15,10-14 21-15</inkml:trace>
  <inkml:trace contextRef="#ctx0" brushRef="#br0" timeOffset="36356.437">2971 3833 380 0,'-11'29'114'0,"11"-4"-89"0,11 9-7 0,-5-4-7 16,5 4-10-16,0 1 2 16,6-1-2-16,-1 0-1 15,6 6 1-15,-16-6-1 0,5 1 2 16,0-11-3-16,6 1 0 15,-1-10-42-15,1-11-21 16,-1-4 32-16,1-9 17 16</inkml:trace>
  <inkml:trace contextRef="#ctx0" brushRef="#br0" timeOffset="37200.005">3431 4639 320 0,'5'-10'93'0,"-5"10"-72"0,0 5 0 0,0-5-5 15,-5 15-10-15,-1-5 0 16,-5 5-2-16,0-6 0 16,0 1-2-16,5-10-2 0,1 5 3 15,5-5-11-15,0 0-1 0,-6-15-94 16,6 1-56-1,0-6 81-15</inkml:trace>
  <inkml:trace contextRef="#ctx0" brushRef="#br0" timeOffset="37543.495">3790 4069 258 0,'0'-5'70'0,"0"5"-55"0,0 5 1 16,0 0-2-16,-5 4-6 0,-1 11 1 15,0 5-3-15,1 9 1 16,-1 10-4-16,1 6 5 0,-6 4 4 15,5-10 0-15,1 0 1 16,-1 1-7-16,6-6-2 16,0-5-2-16,0-4 1 15,0-6 0-15,0-4 2 16,0-10-10-16,6 0-4 16,-6-10-38-16,0-5-16 15,5-5 32-15,6-10 15 16</inkml:trace>
  <inkml:trace contextRef="#ctx0" brushRef="#br0" timeOffset="37840.329">3558 4231 336 0,'-11'-10'100'0,"11"10"-78"0,0 5-4 15,5-5-7-15,6 5-7 16,11-5 2-16,12 10-1 16,-1 0 2-16,0 4-4 15,0 6-2-15,0 0 2 0,6-1-2 16,5-4 2-16,1 0-2 16,-1 0 2-16,-5-1-2 15,-6 1-1-15,-6 0 3 0,-4 0 0 16,-7 0-38-16,-5-6-16 15,-5 1 26-15,5-5 12 16</inkml:trace>
  <inkml:trace contextRef="#ctx0" brushRef="#br0" timeOffset="38293.319">4725 4393 312 0,'-6'-14'93'0,"1"9"-72"0,-1 0 7 0,-5 5-3 15,-5 0-14-15,-12 0-3 16,-5 5-5-16,-11 4-3 16,-1 6 1-16,7 0 1 0,-7-5 1 15,7 0 1-15,4-5 0 16,7-5-24-16,5 0-10 16,11-10 14-16,5 0 11 15</inkml:trace>
  <inkml:trace contextRef="#ctx0" brushRef="#br0" timeOffset="38512.182">4470 4251 290 0,'6'0'81'0,"-6"5"-63"16,6 4 8-16,-1 6 1 0,6 5-10 16,0 4-3-16,6 1-6 15,-1 0-3-15,1 9-2 16,-6 5 2-16,0 11 1 0,0-6 2 15,-5 5 2-15,-1-5-3 16,1-4-2-16,-1-16-5 16,6 1 0-16,0-15-67 15,0-10-29-15,6-10 48 16,5-15 24-16</inkml:trace>
  <inkml:trace contextRef="#ctx0" brushRef="#br0" timeOffset="39152.501">4996 3823 296 0,'5'-20'85'0,"-5"15"-66"0,6-5-3 0,-6 10-7 0,0 0-7 16,6 0-2-16,-6 5 1 15,0 5-1-15,0 10 0 16,0 4 6-16,0 16 6 0,0 4-4 16,0 0 0-16,0 5 3 15,0 10 3-15,5 1-3 16,1-1-1-16,-1-5 0 15,1-10 1-15,-1-5 1 16,1-9 2-16,-1-6-1 16,1-9 0-16,-1-5-1 15,1-5 0-15,-6-5 7 16,5-5 5-16,1-10-7 16,-1-5 1-16,1-9-11 15,5-10-2-15,0-6-3 16,0 1-2-16,0 5 3 15,6 9 0-15,-6 11-1 0,5 4-2 16,7 10-2-16,-1 5 1 16,0 15 1-16,5 9 0 15,-4 1-3-15,-1 9 0 16,-6-4-1-16,-5 4 3 16,-11-9-2-16,0-1 1 15,-11-4 2-15,-5-5 2 16,-12 0-1-16,0-1 2 15,-5-4 0-15,0-10 1 16,5-5 2-16,1 0 3 16,10-5-2-16,1-9-2 15,10-6-7-15,6-9-3 0,11-1-75 16,6 6-31-16,5 9 56 16,5-4 28-16</inkml:trace>
  <inkml:trace contextRef="#ctx0" brushRef="#br0" timeOffset="40277.238">5914 4413 230 0,'-5'5'61'0,"-6"5"-47"0,-1 9 5 15,-4 1 0-15,-1 5-11 16,-5-1-2-16,-5 6-4 15,-1-6-2-15,-5 6 1 16,-6-6 3-16,0 11 2 0,-5-6 4 0,0-4 4 16,-12-5-8-16,7-6-1 15,-1-4 1-15,6 0 1 16,-1-5 3-16,1-5 1 16,5 0 3-16,1 0 1 15,-1-5-8-15,0 5-4 16,0 0-6-16,1 0-1 15,-6 10 6-15,-6 15 2 16,-6 4-1-16,1 5 0 16,-11 11-1-16,-1-1 1 15,-5-5-2-15,1 1-1 16,4-6 1-16,-10 1-1 0,-1-11 0 16,1-4 2-16,5-5-1 15,6-1 2-15,-6-14-2 16,5 0-1-16,1 0 1 15,0-5-1-15,5 0 0 16,0 1 2-16,0-6-1 16,0 5 2-16,-5 5-4 15,5 10-2-15,0 4 2 16,0 11 0-16,-5 0 1 16,-6 4 2-16,0 5-1 15,0 6-1-15,6-1 1 16,-17 0-1-16,0 1 0 15,-11-1 0-15,5 1 4 16,-5-1 2-16,-5 0 4 16,10 1 4-16,6-1-6 0,0 0 0 15,6 1-4-15,5-11-1 16,6-4-3-16,5-6-1 16,5-4 1-16,-10-10 2 15,11-5-1-15,-1 0 2 16,1-10-4-16,11-5 0 15,-12-4 1-15,7 4 0 16,-7 5 0-16,-4 15 0 16,-12 15-3-16,5 9 2 15,-16 6 1-15,0 9 0 16,-11 15-5-16,22 10 1 0,-5 14 0 16,5 1 2-16</inkml:trace>
  <inkml:trace contextRef="#ctx0" brushRef="#br0" timeOffset="45838.448">3110 9193 258 0,'-11'15'70'0,"11"-15"-55"0,-6-5 21 15,1 0 6-15,-1 0-12 0,-16 5-6 16,0-5-12-16,-6-5-5 16,-11 1-4-16,-10-6-3 0,-7 5 1 15,-4 0-1-15,-7 0 2 16,1 1-1-16,-12-1-1 15,-5-5 1-15,0 5-1 16,0-10 0-16,-11 6 2 16,-11-1 1-16,0 5 3 15,6 0 6-15,-1 0 4 16,6-4 1-16,11-1 1 16,11 0-5-16,6-5 0 0,5-4-8 15,6-1-1-15,5-14 4 16,6-10 3-16,-1-5 0 15,12-10 1-15,5 0 0 16,6 0 2-16,11-15-3 16,-11-4 1-16,17-6-5 15,-6 5-2-15,11-19 0 16,0-5 1-16,11 5-2 16,-6-10 0-16,1-1-2 15,-1 1-2-15,-5-5 2 16,0 0 1-16,-11 5-2 15,6 15-1-15,-6-1 1 16,0 1 0-16,5 10 0 16,-11 9 1-16,6 10-1 15,11 0-1-15,0 0 1 0,0 5-1 16,0 10-2-16,0 5 1 16,0 10 1-16,0 9 0 15,0 11 0-15,0 9 0 16,-16 10 0-16,5 5 0 15,-17 9-2-15,0 11 1 16,1 0 1-16,-1-1 0 16,6-9 0-16,16 0 0 15,-5 0 0-15,11-11 0 16,0-4 0-16,0 0 1 16,0-9 2-16,11-6 2 15,-5-10-3-15,16 1-1 0,-5-6 0 16,5 1-1-16,11-1-2 15,6 1 1-15,-1-1-2 16,7 1 2-16,-1 14 1 16,0 5 0-16,-11 15 0 15,1 10 0-15,-12 4 0 16,0 1 0-16,-11 10 0 16,0-1 0-16,0 1 0 15,6 4 0-15,-17 10-24 16,5 5-10-16,-5 10-69 15,0 5-30-15,-17-10 69 16,17-19 33-16</inkml:trace>
  <inkml:trace contextRef="#ctx0" brushRef="#br0" timeOffset="49415.776">3403 9946 270 0,'-50'14'75'0,"22"-9"-58"0,-10 5 4 0,-7 0-3 16,1 0-58-16,0 0-20 16,0 9 28-16,-1-4 16 15</inkml:trace>
  <inkml:trace contextRef="#ctx0" brushRef="#br0" timeOffset="55133.966">1832 15232 348 0,'-17'5'105'0,"-5"0"-81"0,6 5-1 15,-1 0-3-15,0 0-14 16,-5 4-3-16,6 1-11 16,-12 0-5-16,0 0-94 15,1-5-44-15,10-10 77 0,17-10 37 16</inkml:trace>
  <inkml:trace contextRef="#ctx0" brushRef="#br0" timeOffset="55305.738">1871 14962 400 0,'-39'0'122'0,"22"15"-95"0,-21-1 1 0,4 6-4 16,-4 10-7-16,-6 4 1 16,5 0-25-16,11 1-11 0,0-11-97 15,28-14-40-15,0-5 78 16,28-15 42-16</inkml:trace>
  <inkml:trace contextRef="#ctx0" brushRef="#br0" timeOffset="55883.696">2363 14490 130 0,'0'-5'27'0,"0"5"-21"0,0 0-4 15,0 0-3-15,0 0 0 16,0 5 0-16</inkml:trace>
  <inkml:trace contextRef="#ctx0" brushRef="#br0" timeOffset="56227.366">2341 14505 254 0,'0'4'67'0,"0"1"-52"0,5-5 31 0,1 0 11 15,5 0-18-15,17-5-6 16,-12-4-9-16,6-6-4 16,6 0-10-16,5-5-2 0,6-9 2 15,-11-15-6-15,-1-1 0 16,1 1-2-16,-17 5-2 16,6-1 1-16,-12 11 1 15,-5-1-1-15,0 11-1 16,-5-1 3-16,-6 10 0 0,-1 10-1 15,-4 10-2-15,-17 15-2 16,-6 14 1-16,-16 20-1 16,-1 10-2-16,18-10 3 15,21-15 0-15,0-4 3 16,23-16 1-16,16-4 10 16,6-5 3-16,16-15 1 15,-5 0 0-15,10-10-1 16,1 0 0-16,-5-5-8 15,4 0-3-15,-4-4-21 16,-7-6-7-16,7-14 10 16,-18-10 6-16</inkml:trace>
  <inkml:trace contextRef="#ctx0" brushRef="#br0" timeOffset="61195.098">2352 15119 316 0,'0'-5'93'0,"0"5"-72"0,0 0 9 0,0 0-2 15,0 0-13-15,0 0-1 16,11 5-8-16,-11-5-2 15,6 5-2-15,-6 5 1 0,0-5 0 16,0-5 3-16,0 5 3 16,5-5 7-16,-5 0 2 15,0 5 2-15,0-5 2 16,0 0-8-16,6 0-1 16,-6 0 4-16,11-5 1 15,-11 0-3-15,0 0 1 16,5 0-9-16,6-5-3 0,0 5-2 15,0-4-2-15,6-1 1 16,11 0 0-16,-1 0 0 16,1-10 1-16,5 1-1 15,6-6 1-15,5 0 1 16,6 1-1-16,5-11 2 16,1 11 1-16,4-1-3 15,1-4 1-15,11-11 0 16,0 1-1-16,11-5 1 15,-6 0 0-15,-5-1-1 16,-5 6-2-16,-6 5 1 16,-6 4-1-16,0 10 0 15,-5 1 1-15,-6-1 0 16,-5-5 1-16,0 6-1 16,-1-11-1-16,1 11 1 15,-6-6-1-15,-5 5 0 16,-6 1 0-16,0 9 0 0,-5-5 2 15,-1 5-2-15,-5 0 2 16,0 5-1-16,1-4 1 16,4 4 0-16,-5-5 0 15,0 5-1-15,-5-5-1 16,5 5 2-16,0 0-1 16,-6 0 1-16,1 5 0 15,0 0 0-15,-6-5 1 16,5 5-1-16,-5 0-1 15,0 0 1-15,0 0 0 0,6 0-1 16,-6 0 1-16,0 0-3 16,0 0 1-16,5 0 0 15,-5 0 0-15,0 5 0 16,0-5 1-16,0 0-1 16,-5 10 2-16,5 0-12 15,-6 0-3-15,1 0-55 16,-7 0-36-16,-15-20 51 15,-1-5 27-15</inkml:trace>
  <inkml:trace contextRef="#ctx0" brushRef="#br0" timeOffset="62163.642">2767 13614 312 0,'0'-14'93'0,"11"4"-72"0,-6-5 3 0,6-5-5 16,1 1-17-16,4-1-3 16,1 0 2-16,5 1 1 0,-11 9 0 15,5 0-2-15,1 0 1 0,0 0-1 16,5 5 0-16,-11 1 1 16,5-1 2-16,-4 0-4 15,4 0 1-15,-10 5-4 16,5 0 0-16,0 0 6 15,-11 5 5-15,0 5-2 16,-11 4 3-16,5 11-5 16,-5 4 0-16,0 6-1 15,-6 9-2-15,-5 0 1 16,-5 1 1-16,-1-6 1 16,0-5 3-16,1 1 1 15,-1-1 3-15,11-4-5 16,1-6-3-16,16-4-1 15,0-5 1-15,0-5-1 0,0-1-1 16,5-4 7-16,6-5 3 16,12-5 1-16,-1-4 3 15,11-6-7-15,11-5-2 16,-16 0-10-16,11-9-4 16,5-1 5-16,0-4 1 15</inkml:trace>
  <inkml:trace contextRef="#ctx0" brushRef="#br0" timeOffset="62444.803">3193 13575 348 0,'0'-5'105'0,"-6"5"-81"0,1 5-1 16,-6-5-3-16,-12 15-14 15,-4 0-3-15,-12 14-5 16,-11 5 1-16,-11 1 1 16,6-6 0-16,0-4 0 0,11-5-3 15,16-1 0-15,17-4-96 16,-6-5-45-1,12 0 73-15</inkml:trace>
  <inkml:trace contextRef="#ctx0" brushRef="#br0" timeOffset="67376.765">2794 15286 304 0,'-5'-14'90'0,"-1"14"-69"0,6 0 6 0,0 0-2 15,0 10-16-15,11 9-2 16,6 16-3-16,5 9 2 15,6 10-3-15,-1 0 0 0,1-5 3 16,-11 0-1-16,5-4 0 16,0-6-6-16,0-9 1 0,-11-6-72 15,6-14-32-15,10-25 52 16,1-9 26-16</inkml:trace>
  <inkml:trace contextRef="#ctx0" brushRef="#br0" timeOffset="67564.384">3508 15237 348 0,'-11'5'103'0,"-6"10"-80"0,-10 10 4 16,-1 4-1-16,-11 6-13 16,-10 4-2-16,-1-5-9 15,-6-4-1-15,18-6-1 16,5-9-42-16,5-15-18 0,6-15 30 15,11-4 15-15</inkml:trace>
  <inkml:trace contextRef="#ctx0" brushRef="#br0" timeOffset="67720.418">3093 15321 328 0,'0'-30'96'0,"0"25"-75"0,6 1 13 0,5 4 4 16,5 9-10-16,6 6 1 16,6 10-3-16,5 9 1 15,6 6-15-15,0-1 0 0,-1 0-1 16,-4-4-4-16,4-6-2 15,1-9-33-15,0-5-16 16,5-15 22-16,0-15 10 16</inkml:trace>
  <inkml:trace contextRef="#ctx0" brushRef="#br0" timeOffset="68095.331">3746 15134 392 0,'5'-5'119'0,"6"0"-92"0,17-10 14 16,5 1 2-16,12-11-33 15,4-4-11-15,1-6-4 16,-11 1 2-16,-6-6 2 15,-11 11-2-15,-11-1 2 0,-5 6-6 16,-6 4 0-16,-11 10 3 0,-11 15 4 16,-12 20 1-16,-4 19 2 15,-1 20 0-15,6 0 3 16,16 5 14-16,17-15 7 16,11-15-9-16,11-14-3 15,11-10-5-15,17-15-1 16,11-25-10-16,5-29-4 15,1-20-83-15,-1 0-38 16,-5-9 64-16,-6-21 31 16</inkml:trace>
  <inkml:trace contextRef="#ctx0" brushRef="#br0" timeOffset="68392.135">4017 14539 396 0,'-33'0'122'0,"27"0"-95"0,12-5 1 15,5-10-6-15,22-9-18 16,11-16-1-16,17-19-8 16,11-5 1-16,0 5 2 15,-6 15 1-15,-16 15 1 0,-17 9 2 16,-11 20 1-16,-11 29 10 15,-11 30 6-15,-22 25-17 16,-16 5-5-16,-7 9 10 16,1-5 6-16,11-19-4 15,16-15 0-15,17-15-34 0,11-14-15 16,17-25 20-16,22-30 9 16</inkml:trace>
  <inkml:trace contextRef="#ctx0" brushRef="#br0" timeOffset="68532.902">4564 14406 486 0,'-55'20'159'0,"22"0"-123"0,-28 14 2 0,0 5-7 16,-11 15-22-16,6 10-5 0,11 0-186 16,10-5-117-16,-4-10 152 15,-7-34 71-15</inkml:trace>
  <inkml:trace contextRef="#ctx0" brushRef="#br0" timeOffset="75109.334">715 15050 440 0,'-22'-9'138'0,"16"9"-106"15,6 0-13-15,-6 5-10 0,-5 4-9 16,6 16 0-16,-1 14 0 16,6 6 2-16,0 14-1 15,0 14-1-15,6 21 1 0,10-1-1 16,-10-4 0-16,5-1 0 15,6-14 0-15,10-5 0 16,-16-15 0-16,6-15-9 16,5-9-2-16,-16-11 4 15,5-4 1-15,0-10 4 16,-11-10 3-16,0-5 11 16,-11-14 7-16,5-16 5 0,1-19 5 15,5-9-5-15,0-11-2 16,5-19-13-16,1-6-5 15,10 6-3-15,-5 4 0 16,6 11-2-16,5 14 1 16,-5 20-3-16,5 10 2 15,5 19 1-15,1 5 0 16,5 15 0-16,6 10 0 16,-11 10-2-16,-1 9-1 15,-10 10-4-15,-17 11-4 16,-17 14-15-16,-27 14-7 15,-17 16-33-15,-22 9-14 0,6-5-30 16,-12-4-11 0,6 4 68-16</inkml:trace>
  <inkml:trace contextRef="#ctx0" brushRef="#br0" timeOffset="75796.664">770 15901 262 0,'-6'44'72'0,"6"-24"-55"0,0 10 3 0,0-1 0 15,0 11-10-15,0 9-1 16,0 10-10-16,0 5-1 16,0 4 0-16,0-4 1 0,6-9 1 15</inkml:trace>
  <inkml:trace contextRef="#ctx0" brushRef="#br0" timeOffset="78577.31">2573 13816 282 0,'-11'-20'81'0,"6"6"-63"0,5-6-1 0,-17 0-2 16,11-4-13-16,-10-16-1 15,-1-4-6-15,-5-5-1 16,-6 0 3-16,1-5-3 0,-6 0-1 15,5-1 4-15,-16-18 1 16,5-6 2-16,0 0 0 16,-5-4 2-16,-11-16 1 15,5-4 7-15,0 0 6 16,-5-10 7-16,5-5 4 16,0-5-5-16,-11-10-1 0,1-5-10 15,-1 5-4-15,5-14 0 16,1-1 0-16,0-4 3 15,-12-10 1-15,1-1-3 16,5-4-3-16,-5 5-2 16,5-10-3-16,0 4 1 15,0-18-1-15,6 9 0 16,-11-20 0-16,21 15 0 16,-4-10 2-16,4 10-1 15,7-5-1-15,4 15 1 16,-10-10-1-16,11 10 0 15,5-5 2-15,1 5-1 16,-1 0-1-16,11 4 1 16,6 11-1-16,11-5-3 15,0 9 2-15,0 1 1 16,-5 14 0-16,-12 15 0 0,6 10 0 16,-11 5 2-16,5 10 1 15,6 14-4-15,-11 5 1 16,11-4 0-16,-5 9 0 15,10 5 0-15,1 5 0 16,5 15-3-16,0 0 2 16,5-5 1-16,1 0 0 15,16 4-3-15,-11 11 2 16,5 14 1-16,-10 11 0 16,-1 9-3-16,7 10 2 15,-12 9-1-15,0-4 0 0,0-5-33 16,0-5-14-16,5-10 25 15,6-14 12-15</inkml:trace>
  <inkml:trace contextRef="#ctx0" brushRef="#br0" timeOffset="78967.775">200 5770 364 0,'28'-39'111'0,"0"9"-86"0,16-9-5 0,-17 5-9 16,23-1-9-16,-6-4-2 15,6 9 1-15,0 1-1 16,-22 9 0-16,-1 15-3 0,1 15 2 16,-22 15-1-16,10 9 0 15,-16 20 2-15,0 20 2 16,0 5 1-16,0-5 1 16,-11-15 0-16,6-5 0 15,-1-10 0-15,0-5 0 16,-5-4-2-16,11-16-2 0,0-9-58 15,0-10-28-15,0-10 43 16,11-14 22-16</inkml:trace>
  <inkml:trace contextRef="#ctx0" brushRef="#br0" timeOffset="79139.605">715 5672 372 0,'-50'20'114'0,"22"-1"-89"0,-11 21 11 15,-5-6-2-15,11 1-19 16,0 4-3-16,5 0-13 16,6-4-1-16,17-1-100 15,5-4-45-15,5-6 74 16,17-19 37-16</inkml:trace>
  <inkml:trace contextRef="#ctx0" brushRef="#br0" timeOffset="79842.567">853 6046 270 0,'0'-15'72'0,"0"0"-55"0,5-4-6 0,12-1-5 15,-6 0-17-15,11-4-5 16,-11-1-1-16,6 5 2 0,-12 6 9 15,-5-1 5-15,0 10 6 0,-5 5 2 16,-1 10 1-16,-16 5 0 16,-5 9 0-16,-1 1 7 15,-5 9 4-15,-12 5 11 16,12 6 5-16,-11-11-4 16,16 1-1-16,12-6-15 15,-1-4-6-15,12-6-15 16,5-4-4-16,11-5-56 15,5-5-22-15,6 0 44 16,-5-5 23-16</inkml:trace>
  <inkml:trace contextRef="#ctx0" brushRef="#br0" timeOffset="81385.374">1445 16693 304 0,'-17'-5'88'0,"6"5"-69"0,0 0 6 0,-6 0 0 0,6-5-11 15,-5 0 0-15,-1 5-8 16,1 0-4-16,-6 0-1 16,-6 0-1-16,0 5 0 0,1 5 0 15,-7 0 0-15,1 0 0 16,0 4 0-16,-17-4 0 16,0-5 0-16,1 0 0 15,10 0 2-15,-5-5 1 16,5 0 3-16,11-10-1 15,1 0 0-15,4 1-1 16,1-6 2-16,-5-5 1 16,-1-5 1-16,0-4 0 15,-5-1 0-15,0 1 0 16,5-1 2-16,1-9-1 16,-1 0 0-16,0-1 6 15,12 1 4-15,5-10-18 0,11-5-9 16,-6 0 3-16,-5 0 1 15,0 0 12-15,11 4 7 16,-17 6-9-16,12-5-4 16,-1-5-3-16,1 0-3 15,-12 0 5-15,12 0 3 16,5 4 1-16,0 1 2 16,-6 5-2-16,-5-5 0 15,6 4-1-15,5 1 0 16,-6 0 0-16,6 0 0 15,0 4-5-15,6-4 1 0,10 5 0 16,-10-6 0-16,21-9-3 16,-4 5 2-16,4 0-1 15,1 5-2-15,0-1 3 16,-1 6 0-16,6 5 1 16,-5 4 0-16,0 1 0 15,5 9 2-15,0 0-1 16,-5 1-1-16,-1-1 1 15,1 5-1-15,11 1-3 16,-6 4 2-16,-5 10-1 16,5 10 0-16,0-1 2 15,6 6 2-15,-6 5-1 16,0-1-1-16,0 6 1 16,6 0 1-16,-11 4-1 15,5 6-1-15,0 9 1 16,0 0-1-16,6 5 0 0,-11 0 0 15,5 6 0-15,0-1 0 16,-5 0 2-16,-6 5 1 16,0 5-1-16,6 0-2 15,-12-5 1-15,1 0 1 16,5 0-1-16,5 5 2 16,-10 0 0-16,0-1 1 15,5-4 0-15,-11-4 2 16,5-21-1-16,-10 40 2 15,5-5-2-15,0-1 0 16,-5 1-3-16,-6 5 0 0,0 10-7 16,-6 19-2-16,-5 0-100 15,-6 5-42-15,-5 1 75 16,-11-21 38-16</inkml:trace>
  <inkml:trace contextRef="#ctx0" brushRef="#br0" timeOffset="89492.783">8376 8465 182 0,'-11'-14'44'0,"5"9"-35"0,-5-5 18 0,0-5 4 15,-6 5-13-15,-5 0-4 16,-6 1-7-16,-5-1-2 15,0 10-3-15,-6-5-2 0,-5 5 1 16,-6 0-1-16,1 5 2 16,-7 5-1-16,1-1-1 15,-6-4 1-15,0 5-1 16,-5-5 0-16,-6 5 0 16,-5-5 0-16,10 5 0 15,-10-10 0-15,5 10 2 16,-6-6-1-16,6 6 2 0,6 5-2 15,0-5 2-15,5 0-2 16,6 0 2-16,-6-1-2 16,5 1-1-16,7 0 1 15,10 0-1-15,0 0 0 16,0-5 2-16,6 0-3 16,11 4 0-16,6-4 1 15,10 0 0-15,6 0 0 16,11 5 0-16,6-5 0 15,5-5 0-15,5 0 0 16,18-5 2-16,4 0 1 16,12-5 3-16,11 5-1 15,6-5 2-15,-1 1-2 16,12-1 0-16,-6 5-3 16,5 0 1-16,-5-5-2 15,11 5 2-15,-5 0-2 0,-1 0-1 16,6-4 3-16,0 4 0 15,0 0 1-15,0 0 0 16,-5 0 0-16,-1 0 0 16,-5 0-2-16,-5 0 1 15,-6 0 0-15,-12-5 1 16,1 5 0-16,-5-4 2 16,-7-1-1-16,-10 5 2 15,-6-5-4-15,-5 5 0 16,-6-5 1-16,-11 5 1 15,0 0 0-15,0 0-1 0,-5 5-2 16,-6 0-2-16,0 0-42 16,-6 10-22-16,-10 0 32 15,-7 0 19-15</inkml:trace>
  <inkml:trace contextRef="#ctx0" brushRef="#br0" timeOffset="135550.316">10516 7880 222 0,'6'-10'56'0,"-6"10"-43"0,11 0-2 0,5 0-4 0,12 5-5 15,5 0-2-15,12 0 1 16,-1 0-1-16,0 0 0 16,0 0-3-16,6 0 2 0,11-5 1 15,0 5 2-15,11-5 3 16,-6 0 4-16,6 0 0 15,11 5 2-15,5-5-4 16,1 4 1-16,-1-4-3 16,6 0 0-16,-5 0 1 15,-6 0 3-15,0 0 5 16,5-4 3-16,1-6 0 16,-1 5-1-16,1-5-2 15,5 0-2-15,-6 0 0 16,1 0-1-16,-12-4 3 15,1-1 2-15,-1 5 2 0,-10 0 1 16,-7 0-2-16,-10 1 0 16,0 4-1-16,-17 0 3 15,0 0-11-15,-5 5-4 16,-6 0-3-16,-5 5 1 16,-6 5-52-16,0 4-22 15,0 6 38-15,0-5 19 16</inkml:trace>
  <inkml:trace contextRef="#ctx0" brushRef="#br0" timeOffset="141701.363">10068 9946 194 0,'6'-5'46'0,"-1"5"-35"0,-5 0-4 0,0 0-1 15,6 0-7-15,-1 0 0 16,1 0 1-16,5 0 2 16,0 0 3-16,11 0 2 15,6 0 6-15,5 0 5 16,6 0-2-16,-1-5 3 15,7 5-10-15,-7-5 3 0,1 10 2 0,5-5-3 16,-5 0-1-16,0 0-2 16,-1 5 2-16,1-5-3 15,11 5-2-15,-6 0-2 16,6-5 0-16,0 0-2 16,0 0 2-16,-1-5-2 15,1 0 2-15,-17 0 0 16,1 0 1-16,-12-5 4 15,-6 5 3-15,-5-5 3 16,-5 0 4-16,-6 1-3 16,0-1-1-16,-6-5-4 15,-5 0 1-15,-5 1-4 16,-1-1-2-16,-5 0 0 16,0 0-1-16,-6 1 0 15,6-1 2-15,-6 0 1 16,6 0 1-16,6 5-2 0,-1 1-1 15,6-1-3-15,0 5-2 16,5 0 1-16,1 0-1 16,5 5 0-16,0 0 0 15,5 0 0-15,6 0 0 16,6 5-3-16,5 0 0 16,0 5 2-16,6-1 0 15,0 6 1-15,-1 0 2 16,-5 5-3-16,1-1 0 15,-1 1 1-15,-6 0 0 16,-5-6 0-16,0 6 0 0,-5-5 0 16,-6 5 0-16,0-1 0 15,-6-4 2-15,-10 5-1 16,-1-1 2-16,-5 1 7 16,-6-5 5-16,1 9-9 15,-1-4-6-15,0 0-7 16,1-1-1-16,5-4 15 15,5 5 7-15,0-5-6 16,1-1-2-16,5 1-2 16,0 5 0-16,0-6-2 15,0 6 1-15,0-5-2 16,5 5 2-16,-5 4-2 16,5-4-1-16,1-1-2 15,-1 1 1-15,6 5-37 16,6-1-16-16,5 1 27 15,11-10 13-15</inkml:trace>
  <inkml:trace contextRef="#ctx0" brushRef="#br0" timeOffset="142810.476">10107 12252 226 0,'-11'-20'56'0,"5"16"-43"0,6-6 4 15,0 5 0-15,0 0-13 16,6 0-1-16,-1 0-3 16,1 0 0-16,5 0 0 15,0 5 0-15,0-5 0 0,6 5-3 16,5-5 2-16,5 5 1 16,1 0 2-16,5 5-3 15,12-5 0-15,4 0 3 16,1 0 3-16,5 0 4 15,6 0 5-15,0 5-2 16,0 0 3-16,-11 0-2 0,-6 0 2 16,6-5-4-16,-6 0-1 15,6 5-6-15,-6-5-1 16,-5 5-1-16,-6 0-2 16,-5-5 9-16,-6 0 5 15,-6 0-5-15,-5 0-2 16,-11 0 4-16,0-5 5 15,-5 0 1-15,-6 0-1 16,-6-5-4-16,1-5-2 16,-6 1 0-16,-1-6 1 15,-4 5 10-15,-1-4 4 0,0 9-16 16,1-5-4-16,5 5-4 16,5 0-1-16,0 0 0 15,6 1 0-15,6-1-11 16,-1 5-3-16,6 0 7 15,0 0 3-15,0 5 4 16,0 0 0-16,0 0-3 16,6 0 2-16,-1 5 1 15,1 5 0-15,5 5 0 16,-5-1 0-16,-6 1-3 16,0 0 2-16,0 4-26 15,0 6-11-15,-6 0 19 16,0-6 9-16</inkml:trace>
  <inkml:trace contextRef="#ctx0" brushRef="#br0" timeOffset="146825.131">10749 11883 194 0,'0'-5'46'0,"0"5"-35"0,0 0 1 0,0 0-3 16,0 0-5-16,0 5-3 16,0-5 0-16,5 10-1 15,1 0 0-15,5 5 0 0,0-1 2 0,5 6-3 16,6 0 0-16,1-1 5 16,-1 6 2-16,0-5 7 15,0-5 7-15,0-1 0 16,0 1 3-16,0 0-7 15,-5 0 1-15,0-6-8 16,-1 1-1-16,-5 0-6 16,6 0-2-16,-6-5 2 15,0 0 1-15,0 5-1 16,-6-6-2-16,1 6 3 16,-6-10 2-16,-11 10 9 15,-6 0 5-15,1 5-2 16,-12-1 0-16,-11 1-1 15,-5 5 3-15,-11 4-5 16,5 1 2-16,0 0-3 0,0 4 0 16,6 1-5-16,0-1-3 15,0 1 11-15,5 9 6 16,11-9-24-16,1-1-12 16,5-4 3-16,5 4 6 15,0 1-24-15,12-1-9 16,-1 6 16-16,6-6 12 15</inkml:trace>
  <inkml:trace contextRef="#ctx0" brushRef="#br0" timeOffset="148434.205">9858 14490 234 0,'-11'-10'61'0,"11"15"-47"0,0-5-2 0,0 0-4 15,0 0-6-15,0 0-2 16,5 0 1-16,1 0 1 16,5 0-1-16,0 0-3 0,0 5 1 15,11 0 1-15,6 0 0 16,5-5 2-16,11 5 1 16,6-5 1-16,11 4 2 0,5 1 6 15,1 0 4-15,-6 0 3 16,-1-5 3-16,1 0-1 15,0 0-1-15,-6 0-5 16,-10 0 0-16,-1 0-4 16,-11 0-1-16,-11-5-4 15,0 0-1-15,1 0-3 16,-7 1 1-16,-5-6-2 16,0 5 2-16,-5-5 2 15,-1 0 2-15,-5-5 5 16,-5-4 3-16,-6-1-4 15,-6 0-1-15,1 1-2 16,-12-1 2-16,-5 5 4 16,-6 5 3-16,-5 5-11 15,5 5-4-15,11 5-1 16,6 0-1-16,11 5 0 0,11 0 2 16,11 0-1-16,6 0 2 15,10-5-4-15,12 4 0 16,11 1-10-16,-6 5-3 15,0 0 7-15,1-5 3 16,-12 4 4-16,-5 1 0 16,-12 0 8-16,-10 5 7 15,-12 4-18-15,-10 6-7 16,-18 9 4-16,-4 10 5 16,-18 10-8-16,-4 5-3 15,-12 0-103 1,11 5-47-16,5 5 82 0</inkml:trace>
  <inkml:trace contextRef="#ctx0" brushRef="#br0" timeOffset="157256.942">14919 7649 278 0,'0'-15'75'0,"0"15"-58"0,0 0-7 0,6 5-6 0,5 5-4 16,5-5 0-16,12 5 4 16,5-5 2-16,6 4-2 15,11 6 6-15,5-5 5 0,6 0-1 16,11 0 2-16,11 4-3 15,5 6 1-15,6-5-8 16,6 0-1-16,10-1 3 16,1-4 3-16,5-5 2 15,6 5 3-15,-6-5-1 16,0 0 1-16,0 0 0 16,-5 0 0-16,0-5-2 15,5 0 1-15,-6 5-6 16,-10-5-1-16,5-5-4 15,-11 0-1-15,0 5 1 16,-16 0 0-16,-6 0-2 0,-12 5-2 16,-4 9-70-16,-7 6-29 15,-21-5 49-15,5 0 28 16</inkml:trace>
  <inkml:trace contextRef="#ctx0" brushRef="#br0" timeOffset="188277.195">17347 4256 392 0,'-16'5'119'0,"-6"-1"-92"0,-11 26-8 15,-6 4-10-15,0 6-9 16,0 4 0-16,12 0-11 16,10-4-3-16,12-1 7 15,10-5-25-15,6 1-7 0,11-6 11 16,12-4 7-16,-1-1 16 16,5 1 8-16,1-5 19 15,-6-1 9-15,-5 6 11 16,-11 5 6-16,-6-1-2 15,-11 5 2-15,-11 6-21 0,-6 4-5 16,-11 0-14-16,-5 5-3 16,-6 1-16-16,1-11-6 15,-1-5-64-15,6-9-28 16,11-10 56-16,22-20 27 16</inkml:trace>
  <inkml:trace contextRef="#ctx0" brushRef="#br0" timeOffset="188495.909">17795 4138 396 0,'6'59'122'0,"-6"-5"-95"0,6 29-7 16,-6 6-9-16,0 29-10 15,0-10-1-15,-6-10-4 16,6-14 0-16,0-15-107 16,6-15-46-16,10-20 78 15,6-34 42-15</inkml:trace>
  <inkml:trace contextRef="#ctx0" brushRef="#br0" timeOffset="188667.594">17867 4438 490 0,'-77'19'159'0,"77"-19"-123"0,-66 35-11 0,16-6-11 16,11 1-66-16,11-6-22 16,12-4 37-16,16-15 18 15</inkml:trace>
  <inkml:trace contextRef="#ctx0" brushRef="#br0" timeOffset="189011.256">18061 4624 408 0,'11'-9'127'0,"0"4"-98"0,17-5-2 15,5-10-6-15,11-4-6 16,6-6 3-16,0-4-17 15,-6-1-4-15,-5-4 0 16,-17 4-14-16,-11 6-4 0,-11 9 6 16,-11 10 6-16,-11 20 10 15,-17 15 5-15,-5 9 1 16,0 20 3-16,-6 5-1 16,11 5 0-16,17-5 6 15,11-14 2-15,16-11 0 16,6-9 2-16,12-6-1 15,4-9-2-15,6-10-6 0,12-10-2 16,4-9-10-16,12-16-2 16,0-14-58-16,0-10-24 15,-11-5 44-15,-12 5 21 16</inkml:trace>
  <inkml:trace contextRef="#ctx0" brushRef="#br0" timeOffset="189479.897">18581 4270 340 0,'17'40'103'0,"-6"-21"-80"0,11 11 8 0,-6-6-1 0,6 1-10 16,1-5-1-16,-1-1-9 15,-11-4-4-15,-6 0-3 16,-5-5 0-16,-5-10 0 0,-6 0 1 15,0-10 0-15,0 0-5 16,5-10 1-16,6-4 0 16,0-1 2-16,6-4-3 15,5 4 0-15,-6 10 1 16,6 15 0-16,0 10-3 16,-5 5 2-16,-1 5 1 15,1-1 2-15,-1 1-1 16,-5-5-1-16,0-5 16 15,6-10 9-15,-1 0-7 16,1-10-2-16,5 0 2 0,0-5 0 16,6-5-9-16,10-9-3 15,7-10-4-15,-1-1-2 16,0 6 1-16,0 9-1 16,0 11 0-16,-5 14 0 15,-6 9-3-15,0 6 2 16,6 5-15-16,0-1-4 15,-1-4-97-15,6-10-41 16,1-15 80-16,-1-14 40 16</inkml:trace>
  <inkml:trace contextRef="#ctx0" brushRef="#br0" timeOffset="190042.264">19339 4157 456 0,'-6'-5'144'0,"12"5"-112"0,5 5-9 15,-6-5-10-15,6 0-14 16,12-10 0-16,4 1-12 16,1-6-7-16,5-5 11 15,-5 0 10-15,-6 1 8 0,0-6-13 16,-5 1-4-16,-6-6 9 15,0 1 9-15,-6 4-5 16,1 10 0-16,-12 15-5 16,-10 20-3-16,-12 14-5 0,-11 20 0 15,-5 20 24-15,5 15 11 16,6-6-5-16,5-14-2 16,12-10-4-16,16-14 0 15,11-11-9-15,5-14-4 16,12-20-11-16,11-10-6 15,0-15-13-15,-1-4-3 16,1-6 20-16,-6-14 12 16,-5-5 16-16,-6-5 9 15,0 5-13-15,-5 19-3 0,-1 16-8 16,-5 24 0-16,0 19-2 16,-11 16 1-16,0 19-1 15,-5-10 1-15,-1-5 1 16,-5-14 2-16,11-6-3 15,-5-14 1-15,10-10 0 16,6-15-1-16,11-9 0 16,12-21-2-16,4-14-1 15,12-9-2-15,11-6-1 16,0 5 0-16,5-10-58 16,1 1-30-16,-12 9 46 15,-11 24 23-15</inkml:trace>
  <inkml:trace contextRef="#ctx0" brushRef="#br0" timeOffset="190542.145">19975 4752 440 0,'-111'20'138'0,"56"0"-106"0,-23 9-4 16,-10 6-6-16,-17 4-12 15,-22 15 0-15,-12 5 0 16,1 0 1-16,-6 5-5 15,-5-5 3-15,11 0 2 0,-6 5-6 16,11 5-1-16,0-10-4 16,6 0-2-16,0 5-14 15,-6 0-6-15,6 9-14 0,5-4-2 16,1-5-87 0,-7-5-36-16,18-10 82 15</inkml:trace>
  <inkml:trace contextRef="#ctx0" brushRef="#br0" timeOffset="202379.892">17856 5539 304 0,'0'-15'90'0,"0"11"-69"0,0-1 6 0,0 0-2 15,6 5-12-15,-1 0 0 16,6 5-5-16,1 9 0 16,4 11-5-16,1 19 5 0,-1 25 2 15,1 10-3-15,-1-1-2 16,1-4 0-16,-6 0 1 16,0-10 1-16,0-10 3 15,6-10 4-15,-6-9 3 16,0-11 2-16,-5-9 1 15,5-10 2-15,16-10 1 0,12-15-8 16,11-19-2-16,11-5-9 16,-1-1-3-16,-4 1-56 15,-6 5-23-15,-12 4 39 16,-21 1 22-16</inkml:trace>
  <inkml:trace contextRef="#ctx0" brushRef="#br0" timeOffset="202848.639">18564 5711 312 0,'6'-10'90'0,"-6"15"-69"0,5-10 0 0,1 5-5 16,-1 0-5-16,7-4 0 15,-1-6 3-15,5-5 3 16,12-5-9-16,5-4 0 0,0-1-1 16,0 5-8-16,-10 1-1 15,-12-1-2-15,-6 0 2 16,-10 6 3-16,-6 4 2 0,-6 0 1 15,-5 5 2-15,-6 5-1 16,6 15 2-16,-6 19 2 16,6 15 2-16,6 10 10 15,-1 20 6-15,6-10-21 16,11-10-9-16,0-15 11 16,6-9 5-16,5-11-3 15,5-9-1-15,1-10-3 16,-1-10 1-16,1-10-4 15,0-4-2-15,5-11-66 16,0-14-30-16,0-20 47 16,0-5 24-16</inkml:trace>
  <inkml:trace contextRef="#ctx0" brushRef="#br0" timeOffset="203410.998">18846 5485 296 0,'0'5'88'0,"0"0"-69"0,12 0 8 0,-7 0-1 16,6 0-9-16,0 0 0 16,0 0-3-16,0-1-1 15,0-4-7-15,0 0 0 0,0-4 1 16,1-1 3-16,-1-5 4 0,-6 0-2 15,6-5 1-15,0 0-7 16,0 6-2-16,0 4-2 16,0 5-2-16,1 10-2 15,-1-1-1-15,0 6 2 16,0 0 0-16,0-5 3 16,-6 0 1-16,-5-6 12 15,0 1 7-15,0 0-5 16,0-5 1-16,0-5-2 15,0-4 2-15,0-1-10 16,11-10-2-16,-5-5-4 16,-1 1 1-16,1 9-4 15,-1-5 0-15,1 6-1 16,-6 9 0-16,6 10 0 16,5 14-2-16,0 6 3 15,-6 0 0-15,6-1 1 16,-5-4 2-16,5-10 1 15,-6-1 3-15,1-9 1 0,-1 0 0 16,7-9-2-16,-1-6 0 16,5-10-18-16,6-4-10 15,0-6-15-15,6 6-4 16,0-1 0-16,-1 6 3 16,1-1 22-16,0 1 9 15</inkml:trace>
  <inkml:trace contextRef="#ctx0" brushRef="#br0" timeOffset="203926.46">19460 5185 416 0,'11'25'127'0,"-11"-15"-98"0,6 4-9 16,5 6-10-16,6 0 1 16,-1-1 7-16,-5 1-9 15,0-5-2-15,-5-1-5 16,-6-4-4-16,0-10-1 0,-6 5 2 16,1-10 0-16,-1-5 1 15,6 1 2-15,0-16 1 16,11-4 1-16,6-6-2 0,5 1 1 15,0 4-2-15,0 6 2 16,0 9 2-16,-5 10 4 16,-6 10 2-16,6 10 3 15,-1 4-5-15,-5 6-1 16,0-1-2-16,1 1 0 16,-1-10-3-16,-6-5 0 15,1-5-2-15,-1-10-1 16,1-5 1-16,5-10 0 15,5-9 0-15,1-1-1 16,5 1-1-16,0-1 0 16,0 10 1-16,0 6 0 0,-10 9-2 15,-1 10 1-15,0 5-8 16,0 4-1-16,0-4-26 16,0 0-11-16,11-10-48 15,0-5-21-15,0-5 60 16,6-9 30-16</inkml:trace>
  <inkml:trace contextRef="#ctx0" brushRef="#br0" timeOffset="204285.695">20251 4861 372 0,'0'-35'111'0,"0"25"-86"0,-5 0 6 0,-1 6-4 16,-10 4-13-16,-6 24-3 15,-6 15 5-15,0 16 3 16,6 8-9-16,6-4-8 0,5-9-2 16,5-16 0-16,6-4 0 15,6-11 0-15,-1-9 0 16,6-10 2-16,11-15 1 15,0-4 5-15,1-1 5 16,-1-9 6-16,0-11 3 16,5 11-4-16,1 9-1 0,5 15-6 15,0 15-2-15,6 19-1 16,0 1-1-16,11 4-15 16,5-4-5-16,6-10 5 15,0-11 4-15</inkml:trace>
  <inkml:trace contextRef="#ctx0" brushRef="#br0" timeOffset="-203669.948">18465 705 436 0,'-22'-10'138'0,"11"10"-106"0,-17 5-4 0,-5 0-8 16,-17 10-13-16,-11 9 1 15,-11 6-1-15,-5-11 1 16,-1 11-4-16,1-5 2 0,16 4 0 16,17 5-2-16,11-4-3 15,5-5-47-15,22-11-21 16,17-4-73-1,12-10-30-15,10-10 91 16</inkml:trace>
  <inkml:trace contextRef="#ctx0" brushRef="#br0" timeOffset="-203451.218">18282 823 392 0,'0'5'119'0,"0"5"-92"0,0 14-2 16,0 6-4-16,0 9-9 15,6 5 1-15,-1 1-3 16,1 9 1-16,-1 5-6 16,-5 5 1-16,6 5 4 0,5-10-4 15,0-10-1-15,11 0-22 16,6-15-11-16,5-9-91 16,0-15-38-1,6-20 82-15</inkml:trace>
  <inkml:trace contextRef="#ctx0" brushRef="#br0" timeOffset="-202998.233">19306 587 368 0,'5'-15'111'0,"-5"5"-86"0,-5 10-3 0,-12 10-5 0,-5 5-13 15,-17 0 0-15,-11 4 2 16,-5 1 3-16,0 0-4 16,-1-1 1-16,7-4 1 0,4-5-1 15,7 0-1-15,4-10-3 16,12 0 1-16,6 0-2 15,10-5 2-15,6 0-4 16,6 5-2-16,5 5 2 16,0 10 2-16,5 14 4 15,7 20 2-15,4 10-3 16,1 10-3-16,0-5 8 16,-6 5 6-16,0 5-7 15,-11-1-4-15,0 1-3 16,-11-10-1-16,0-5 0 15,0 0 2-15,0 0-6 16,5-15-1-16,7-4-134 16,-1-21-57-16,0-28 98 15</inkml:trace>
  <inkml:trace contextRef="#ctx0" brushRef="#br0" timeOffset="-202795.154">19361 1143 486 0,'-28'-5'159'0,"23"10"-123"0,-12 4-11 0,-11 1-11 0,-10 10-15 16,-12 5 0-16,-5-1-1 15,10 1 0-15,12-1 2 16,17-4-84-16,16-5-37 0,16-25 61 15,12-25 30-15</inkml:trace>
  <inkml:trace contextRef="#ctx0" brushRef="#br0" timeOffset="-202060.952">19831 1403 286 0,'11'-10'81'0,"0"10"-63"0,6-9 1 15,-1 4-1-15,6 0-12 16,1 0-3-16,-7 0-2 16,1 10 1-16,-6-5-1 15,0 5-1-15,0-5 3 0,-6 5-2 0,1 0 2 16,-6-5 4-16,0 0 4 16,-6 4 10-16,1 1 7 15,-6-5-7-15,0 0-1 16,0 0 1-16,11 0 1 15,0 0-5-15,5-5 0 16,6 5-10-16,11-4-2 16,-5-1-3-16,0 0 1 15,-6 5-9-15,0 0-3 16,-11 0 2-16,-6 10 4 0,-10 4-5 16,-6-4-2-16,5 0-84 15,17-10-35-15,17 0 64 16,16-30 33-16</inkml:trace>
  <inkml:trace contextRef="#ctx0" brushRef="#br0" timeOffset="-200701.75">20932 695 300 0,'11'-20'88'0,"-6"15"-69"16,6 1 11-16,-5-1-3 0,-1 0-12 15,-5 5-1-15,-5 0-4 16,-12 5-1-16,-10 4-5 16,-12 1-3-16,-5 5 0 0,-1-5 1 15,1 0 1-15,11 0 1 16,5-6 0-16,12 1-2 15,5-5-2-15,11 0-10 16,5 0-4-16,12 0-8 16,11-5-3-16,5-4 9 15,0-1 4-15,0 0 5 16,-5 0 5-16,-6 5 3 16,-6 0 2-16,-10 5 12 0,-6 0 4 15,0 0-1-15,-6 5 1 16,-5 0-6-16,6 5-3 15,-1 0-3-15,6-5-2 16,0 0-3-16,0 4-2 16,0-4 1-16,0 5-1 15,0 10 0-15,0 0 0 16,0-1 0-16,0 16 2 16,0 9 1-16,0 5 3 15,6 0-1-15,-1 10 0 16,-5 10 1-16,6 0 1 0,5 5 1 15,0-10 0-15,0-10-2 16,6-10-1-16,-1-5-3 16,6-9 1-16,1-5-2 15,-1-11-1-15,0 1 1 16,0-15 1-16,-5 0 10 16,-1-5 4-16,-5-5-10 15,-5 0-3-15,-12 1-9 16,-5-1-1-16,-17 5 14 15,-10 5 9-15,-12 10-5 16,-5 4-3-16,-1 1-5 16,12-5 0-16,11 0-2 15,5-5 2-15,12 0-15 16,10-5-7-16,17-10-52 16,6-5-22-16,5-5 47 0,11-4 24 15</inkml:trace>
  <inkml:trace contextRef="#ctx0" brushRef="#br0" timeOffset="-198972.062">21590 661 364 0,'-17'-10'111'0,"12"10"-86"0,5 5-10 0,0-5-10 0,0 10-6 16,5 4 0-16,6 11-2 15,1 9 2-15,-1 25 1 16,0 15-3-16,0 5 2 0,-6 4 1 15,-5 6 0-15,-5-1 0 16,-6-14 2-16,0-15-1 16,0-15 2-16,-1-9 9 15,1-11 7-15,6-9 10 16,-1-5 6-16,1-10-1 16,-6-10 0-16,0-9-13 15,5-16-5-15,-5-24-6 16,11-20-2-1,6-9-3-15,10-15-2 0,17-15-3 16,23 0-2-16,-29 59-4 16,73-55-3-16,-23 31 2 15,-10 24 4-15,-6 20 0 16,-12 19 1-16,1 15 2 16,-11 20 0-16,-6 14 0 15,-5 25 0-15,-6 0 2 16,-11 15 1-16,-11 10-1 15,-11 9-2-15,-17-4 1 0,-5-5 1 16,-11-1 1-16,-6 1 1 16,-5-5-33-16,-6-10-13 15,-6-15-62-15,7-24-27 16,10-11 67-16,11-28 36 16</inkml:trace>
  <inkml:trace contextRef="#ctx0" brushRef="#br0" timeOffset="-198503.387">23067 326 456 0,'-22'-5'144'0,"5"15"-112"0,-11 0-9 16,-5 0-10-16,-16 9-12 0,-7-9 2 15,6 10-2-15,6-5-1 16,5-1 1-16,12-4-4 0,5-5 0 16,5 0-12-16,6 0-5 15,5 5 13-15,6 5 5 16,0 14 0-16,0 15 2 16,6 11 13-16,5 4 6 15,0 14-3-15,6 6 1 16,-1 0-6-16,1-10-1 15,-6-6-4-15,0-4 1 16,-5-4-4-16,-6-11-2 16,0 0-42-16,0-9-18 0,0-21 30 15,11-28 14-15</inkml:trace>
  <inkml:trace contextRef="#ctx0" brushRef="#br0" timeOffset="-198284.726">22895 843 486 0,'-38'5'156'0,"16"-1"-120"0,-6-4-12 15,6 5-12-15,0 5-12 16,0 0 0-16,5 0-69 15,0-5-27-15,6 0 48 16,22-20 22-16,-11-5 19 0</inkml:trace>
  <inkml:trace contextRef="#ctx0" brushRef="#br0" timeOffset="-197534.769">20213 1443 300 0,'-6'0'88'0,"1"4"-69"0,-1 1-16 15,-5 0-12-15,0 5-15 16,-6 0-2-16,1 5 14 16,-6 0 6-16,5-6 5 15,-5-4 9-15,5 0 5 0,12 0 5 16,5-5 3-16,5-5-11 16,6-5-3-16,12 1-7 15,4-1-1-15,1 0-4 16,-6 10 1-16,-11 5-42 15,0 5-16-15,-11 4 31 16,-5 1 16-16</inkml:trace>
  <inkml:trace contextRef="#ctx0" brushRef="#br0" timeOffset="-172060.37">22364 8495 210 0,'0'5'55'0,"-5"0"-43"0,-1 0 11 16,-5 0 3-16,0-1-4 16,-5 1-1-16,-7 0-5 15,-4 0 0-15,-6 0-9 16,-6 0-2-16,-5 0 1 0,-6 0-1 0,-5 0 0 16,-1 0-3-16,-5 0-2 15,-5-5 1-15,-6 5 1 16,-11-1 1-16,6 1 3 15,-6 0 1-15,-6 0 1 16,6-5 2-16,0 0 0 16,-5 0 2-16,5 0 1 15,0 0-4-15,0 0-1 16,5 0-4-16,-5 0-3 16,12 0 0-16,4 0-1 15,12 5 0-15,5-5 0 0,11 0-3 16,12 0 2-16,5 0-4 15,5 0-1-15,0-5 0 16,12 0 2-16,-1-5 2 16,6 6 3-16,0-6 0 15,6 5 2-15,-1 5-4 16,1 0 0-16,5 0-1 16,0 0 0-16,0 5-28 15,6 5-14-15,5-1 19 16,-6 1 13-16</inkml:trace>
  <inkml:trace contextRef="#ctx0" brushRef="#br0" timeOffset="-153413.738">24577 12041 246 0,'-50'-5'64'0,"17"0"-49"0,-11 0 4 16,5 0 0-16,-5 5-11 0,-1 0-2 15,1 0-11-15,6 0-2 16,-1-5 4-16,0 0-3 0,6 0 1 16,5-5 1-16,1 5 2 15,4-4 1-15,7-1 1 16,5 5 0-16,0 0 0 16,0 0 2-16,5 0 3 15,6 0 0-15,0 5 2 16,0 0-4-16,11 0-2 15,0 0 2-15,6 0 0 0,11 0 3 16,5 0 1-16,5 0 5 16,12 5 3-16,11-5-2 15,11 5 0-15,5-5-3 16,-5 0 1-16,0 0-2 16,0 5 1-16,0-5-4 15,0 5-1-15,-6 0-2 16,-5 5-3-16,11-1-38 15,6 1-19-15,16-5 28 16,0-5 15-16</inkml:trace>
  <inkml:trace contextRef="#ctx0" brushRef="#br0" timeOffset="-143291.185">28576 7428 170 0,'-16'-5'38'0,"-1"0"-29"0,-5 5 17 16,5 0 6-16,-5 0-4 15,0 0 1-15,5 0-10 16,1 0-1-16,10 0-11 16,6 0-2-16,0 0-1 0,0 5-2 15,11 0-2-15,0 0 1 16,11 0 1-16,12-1 3 15,15-4 4-15,1 0 5 16,6-4 1-16,-1-1-2 0,-5 0 0 16,-1 0-1-16,-4 0 1 15,-12 0 0-15,-5 0 1 16,-6 0-1-16,-11 0 0 16,0 0-1-16,-11 0 0 15,-6 0-2-15,-5 0 1 16,-5-4-2-16,-7-1 0 15,-4 0-5-15,-1 0-1 16,0 0 10-16,1 0 3 16,5 1-10-16,5-1-5 15,12 0-4-15,-1 5 2 0,6 5 0 16,0-5 1-16,6 5-5 16,-1 0 1-16,6 5 6 15,0 0 4-15,0 5-6 16,11 0 1-16,1-1-1 15,-1 6 0-15,5 0-3 16,1 0 2-16,-6 4 1 16,0 6 0-16,-11 0-3 15,0 9 0-15,-11 0 8 16,0 1 6-16,-11 14-1 16,-5-5 0-16,-1-4-4 15,1-1-1-15,-7 0-3 16,-4 6-2-16,-1 14-30 15,-5 14-15-15,-6 6 23 16,6-5 10-16</inkml:trace>
</inkml:ink>
</file>

<file path=ppt/ink/ink2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20:41:36.814"/>
    </inkml:context>
    <inkml:brush xml:id="br0">
      <inkml:brushProperty name="width" value="0.05292" units="cm"/>
      <inkml:brushProperty name="height" value="0.05292" units="cm"/>
      <inkml:brushProperty name="color" value="#FF0000"/>
    </inkml:brush>
  </inkml:definitions>
  <inkml:trace contextRef="#ctx0" brushRef="#br0">1378 5544 332 0,'-33'-15'101'0,"22"15"-79"0,6 0-2 16,5 0-6-16,16 0-9 15,-10 5 0-15,21 0-1 16,12-5 2-16,11 0-3 0,5 0 3 0,17 0 3 16,0-5-3-16,11 5 2 15,11-10-1-15,6 6 3 16,5-1-1-16,-6-5 2 15,6-5-2-15,-11 0 0 16,6 5-3-16,-34-4-1 16,-10-1 1-16,-12 0 1 15,-27 5 16-15,-6 0 10 16,-11-4-6-16,-17-1-3 16,-16 0-13-16,-23 0-4 15,-4 1-5-15,-12-1 1 0,16 5-4 16,7 5-2-16,10 5 2 15,11 0 1-15,12 5-2 16,5 0 1-16,11 5-1 16,11 0 1-16,16-5-3 15,23 0 1-15,11-1-1 16,5 6 2-16,-10 0 0 16,-1 15 0-16,-11-1 2 15,-5 1 0-15,-22 4 0 16,-1 1 2-16,-16 9 1 15,-5 6 0-15,-23 9 4 16,-16 5 1-16,-6 5-1 16,-11-10 2-16,0 5-6 15,6 5 1-15,5 4-40 16,11 16-23-16,1 5 28 16,10-25 15-16</inkml:trace>
  <inkml:trace contextRef="#ctx0" brushRef="#br0" timeOffset="18616.315">1489 6936 340 0,'-28'-10'100'0,"12"10"-78"0,-1 0 7 15,1-5-2-15,5 5-17 16,-6 0-3-16,11 0-5 16,1 5-2-16,5 5 1 15,11 0-4-15,11 0 2 0,17-6 3 0,27-4 1 16,17 0 5-16,11 0 3 16,11-9-2-16,6-1 2 15,-6 0 0-15,-17 0 1 16,-10 0 5-16,-17 0 3 15,-6 6 1-15,-11-6 2 16,-16 0-2-16,-11-5 0 16,-6 5-3-16,-11-9-1 15,-11-6-7-15,-6-4-3 16,-22-1-5-16,1 5-1 16,-7 1 0-16,1 4-1 15,5 5 1-15,1 1 0 0,10 9-1 16,11 0-1-16,12 5 0 15,5 0 1-15,11 10-1 16,5-1 1-16,12 6-2 16,5 0 1-16,6 0 1 15,16 4 0-15,-10 6-2 16,4 5 1-16,1 4-1 16,-11 0 1-16,0 6 1 15,-23-11 1-15,1 1 0 16,-12-6 1-16,-5 1-1 15,-5 4 1-15,-12 6-1 16,-10-1 1-16,-18 15 1 16,-10 6 2-16,5 8-4 15,-5-4 0-15,0 5-45 16,-1 10-36-16,6 5 41 16,23-15 19-16</inkml:trace>
  <inkml:trace contextRef="#ctx0" brushRef="#br0" timeOffset="24251.892">1484 8372 380 0,'-39'-39'114'0,"22"29"-89"0,1-5-2 0,5 0-9 16,-6 0-8-16,6 1-1 15,-6-6-6-15,6 0 1 16,-11 1 0-16,6 4-3 0,-1 5 2 15,0 0-1-15,6 5 0 16,0 5 2-16,22 5 2 16,6 0-1-16,22 0 2 15,16 0 4-15,11 0 6 16,12-5 8-16,5 0 5 16,0-5-23-16,-6 0-10 15,-5-5 17-15,-6 0 11 0,1 1-7 16,5-1-5-16,-17-5-5 15,0 0-1-15,-5 1-2 16,-11-6 2-16,-12 0 0 16,-4 0 3-16,-12 1 3 15,0 4 2-15,-22 5-2 16,-6 0-2-16,-11 1-4 16,-10 4-2-16,-1 0 1 15,0 0 1-15,12 10 0 16,-1 0 2-16,11 4-5 15,6 1-1-15,6 5-2 16,5 0 1-16,11-5 2 16,5-1 0-16,6 6 2 15,6-5 0-15,5 5 1 16,6 0 0-16,-11-1-1 0,-12 1-2 16,1 0 1-16,-12 5-1 15,-5 4 0-15,-5 6 1 16,-1 4 0-16,-21 0 1 15,-1 16-1-15,-11-6 1 16,1 0-1-16,-12 0-1 16,0 6-3-16,0 9-2 15,6 14-85-15,0 21-40 16,-6-15 65-16,17-30 33 16</inkml:trace>
  <inkml:trace contextRef="#ctx0" brushRef="#br0" timeOffset="39760.624">11363 8692 258 0,'16'-10'70'0,"-5"10"-55"16,-5-5 7-16,-1 0 2 0,-5-5-9 16,-11 0 0-16,-16 0-9 15,-12 5-2-15,-5 5-2 16,-6 5 1-16,0 10 2 0,-5 0-2 16,-1 5-2-16,-4-6 0 15,-7 1-1-15,1 5 4 16,-6 4 2-16,-6-9 6 15,-10 0 4-15,5-5 0 16,0 4 2-16,0-9 0 16,0 0-2-16,6-5-8 15,5 10-3-15,5 0-3 16,1-5 1-16,11-5-2 16,16 5 2-16,6-5 2 0,16 0 2 15,17 0 12-15,11 0 7 16,22 0-15-16,28-5-6 15,28-5-4-15,16 10 1 16,16-10-3-16,18 0-2 16,5-9-5-16,5 4 0 15,0-10 10-15,-5 6 8 16,0-1-13-16,-11 5-7 16,-12 0-11-16,-4 6-4 15,-7 4 13-15,1-5 6 16</inkml:trace>
  <inkml:trace contextRef="#ctx0" brushRef="#br0" timeOffset="51132.878">16462 10236 254 0,'34'-40'67'0,"-7"21"-52"0,23-1-4 16,5 0-6-16,12-4-5 0,10-1 2 16,1 6-1-16,-1-1 2 15,-5 5-2-15,0 0 2 0,5 10 2 16,1 5 0-16,16 0 0 16,-6 10-3-16,6 5-2 15,0 15 1-15,0 4-1 16,-11 5 6-16,-5 1 6 15,-1-6 9-15,1-4 7 16,5-11-5-16,-11 1 1 16,-6-15-8-16,6-5-1 15,-6-5-5-15,12-5 1 16,5-10-2-16,5 1 0 0,6-1-5 16,6 0-1-16,-1 1-1 15,6 4-2-15,0 5 3 16,1 0 0-16,-7 5 5 15,1 5 5-15,-1 5-5 16,1 10 0-16,10 10 7 16,7 9 2-16,-1 5-6 15,5 1-2-15,1-1-12 16,-6-4-5-16,0 4-71 16,-5 0-29-16,5-9 54 15,-27-1 28-15</inkml:trace>
  <inkml:trace contextRef="#ctx0" brushRef="#br0" timeOffset="55346.765">1489 11303 296 0,'6'-20'85'0,"10"10"-66"0,-5-4 1 0,11-1-4 16,0 0-3-16,6 0 4 16,0 6-5-16,-1-1 0 31,1 5-7-31,5 0 1 0,17 0 1 0,5 0-1 0,1-5-1 0,-1 0-1 15,11 1 0-15,6-6 4 16,-5-5 5-16,-1 1 2 16,-11-1 3-16,1-5 3 31,-12 6 4-31,-5-1-20 0,-12 0-9 0,-10 5 12 16,-6 1 7-16,-11-1 5 15,-22 0 0-15,0 0-8 16,-6 6-5-16,-5-6-4 15,0 5-3-15,-6 0 1 16,11 0-1-16,-5 1 0 16,5-1 0-16,1 5 0 15,-1 0 0-15,12 0 0 16,-1 5 0-16,11 0-3 16,6 0 0-16,6 0-1 15,11 0 3-15,10 5 0 16,6-5 3-16,6 0-3 0,5 5 0 15,-10 0 1-15,-1 5 0 16,0 4 0-16,-11 6 0 16,0 5 0-16,0-1 2 15,-16 11-3-15,-6-1 0 16,-6 0 1-16,-5-4 0 16,-5-1 2-16,-6 6 1 15,-6-1 1-15,0 6 2 16,1 4-3-16,-1 5 0 15,0 5-1-15,1 5 1 16,-1-5-9-16,6 10-3 0,5 10-81 16,1 14-34-16,5-38 62 15,-1-6 32-15</inkml:trace>
  <inkml:trace contextRef="#ctx0" brushRef="#br0" timeOffset="80554.862">1384 12414 356 0,'-11'-24'108'16,"16"19"-83"-16,18 0-11 0,10 0-7 0,17 5-5 15,5 0 1-15,11 5 1 16,12 0 0-16,-1 5-2 16,6-10 1-16,6 0 2 0,5-5 2 15,5-10 1-15,6-10 0 16,0 1 0-16,-5-1 0 16,-17 1 0-16,-11-6 2 15,-22 1 1-15,-17 9-3 16,-22 0 0-16,-11 6 12 15,-28 4 10-15,-16 15-14 16,-28 5-4-16,-11-1-5 16,6 1 0-16,10 0 5 15,6 0 0-15,6-5-5 0,16 0-2 16,12-5-3-16,10 0 1 16,17 0-2-16,11-5-1 15,11-5-2-15,28-5 1 16,5-4 1-16,6-6 0 15,6 5 0-15,-1 6 2 16,-22 4-3-16,-5 10 0 16,-11 10-1-16,-12 4 1 15,-5 11 1-15,-11-1 1 16,-11 11 4-16,-5-6 0 16,-1 6 0-16,6 4 0 15,-11 5-1-15,0 1-1 0,11 14-1 16,-12 5-2-16,18-5-25 15,-6 9-19-15,22 16 22 16,-11 5 11-16</inkml:trace>
  <inkml:trace contextRef="#ctx0" brushRef="#br0" timeOffset="94531.565">1373 14146 388 0,'0'-5'119'0,"0"0"-92"0,28 0-10 0,-12 0-10 16,23 0-7-16,-11-5 0 0,10 5 0 16,6 0 0-16,12 0 0 15,-12 5 0-15,22 0 0 0,-5-5 2 16,22 5 1-16,11-4-1 15,11-1 1-15,0-10-2 16,1 0 2-16,-12-5 2 16,0-4 4-16,-22-1 5 15,-6 1 1-15,-22 4 5 16,-5 0 4-16,-23 6-3 16,-4-1-1-16,-12 5-7 15,-12-5-1-15,-4 0-7 16,-12 6-1-16,-16-1-3 15,-6 0 1-15,6 0-3 16,5 0 1-16,12 0 0 16,10 6 1-16,17-1 0 15,0 0 1-15,11-5-3 0,22 0 1 16,6 0 0-16,16 0 0 16,-10 5 0-16,10 5 0 15,-5 5-2-15,-6 10 1 16,-5 5 1-16,-6 4 0 15,-11 1-2-15,-6 9 1 16,-16 1 1-16,0 9 0 16,-22 5 1-16,0-4 3 15,-5-1 0-15,-1-5-1 16,-5 5-1-16,5 1 1 0,0 4-2 16,1 10-1-16,5 5-29 15,0 5-18-15,5 9 24 16,-11 1 12-16</inkml:trace>
  <inkml:trace contextRef="#ctx0" brushRef="#br0" timeOffset="100292.738">1677 16211 296 0,'11'-10'85'0,"-11"0"-66"0,6 1-1 16,-6-1-6-16,11 0-2 16,-11 0 1-16,5 5-5 15,1 5-4-15,-1 0-1 16,6 0-4-16,0 5 2 0,17 5 1 15,5 0 0-15,12-5 0 16,4 0 0-16,12-5 4 16,6 0 2-16,-1 4 10 15,-5-4 6-15,-6 0 4 0,0-4 4 16,-5 4 1-16,0-5 3 16,5 0-27-16,-16-5-11 15,5 5 10-15,-16-5 6 16,0 5-5-16,-1-5-1 15,-10 1-4-15,-6-1 1 16,0 5-2-16,-5 0 2 16,5 0 2-16,-11-5 2 15,-11 0 3-15,-6 0 1 16,-5 1-3-16,-11-1 0 0,-6 0-3 16,-5 5 0-16,-1 0-2 15,7 0 2-15,-7 5-1 16,18 0 1-16,-1 0-3 15,17 5-1-15,-6-5-2 16,17 0 0-16,0 0 1 16,6 5 0-16,5 0 0 15,17-5 1-15,-1 0 2 16,7 0 0-16,4 5-1 16,1 0 0-16,0 5-1 15,-6 4 1-15,-5 6-1 16,-12 5-1-16,-5 4 1 15,0 1-1-15,-11 14 0 16,-16-10 1-16,5 6 3 16,-17-6 3-16,0 1-3 0,1-1 0 15,-12 5-3-15,6 1-1 16,5 9 0-16,0 0 0 16,1 5 0-16,-1 5 1 15,17 15-26-15,-11 24-19 16,5 15 22-16,12-4 13 15</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8:55:54.695"/>
    </inkml:context>
    <inkml:brush xml:id="br0">
      <inkml:brushProperty name="width" value="0.05292" units="cm"/>
      <inkml:brushProperty name="height" value="0.05292" units="cm"/>
      <inkml:brushProperty name="color" value="#FF0000"/>
    </inkml:brush>
  </inkml:definitions>
  <inkml:trace contextRef="#ctx0" brushRef="#br0">7231 5224 586 0,'-6'-19'0'0,"6"-11"2"0,0 1 3 15,-5-6-2-15,-1-24 0 16,6 5-3-16,0-10-1 47,39-118 1-47,-1 64-3 0,7 49 0 0,-1 25-1 15,6 15 3-15,11 9-2 16,16 15 1-16,17 5 2 16,6 5 2-16,16 5-1 15,17 0-1-15,5-5 1 16,17 0-1-16,0-5 0 15,10-5 0-15,1-5 0 16,11 0 0-16,0-5 0 16,12 0 0-16,-1 1 4 15,5-1 2-15,-5-10-2 16,6 6-1-16,-23-6-1 16,-5 0 1-16,-11 1 0 15,-17-1 1-15,-21 1 2 16,-23 4 3-16,-17 5-4 15,-22 1-3-15,-21-1-6 16,-18 0-2-16,-10-5 0 0,-12 1 4 16,1-1 1-16,5-5 3 15,11 1 3-15,11 4 2 16,17 0-3-16,10 6-1 16,12 9-3-16,6 15-1 15,-1 4 5-15,0 6 2 16,1 10 4-16,-7 9 4 15,-10 5-6-15,-11 0 0 16,-11 6-2-16,-12-6 1 16,-10-5-31-16,-6-4-10 15,0-6-106-15,0-9-47 16,0-10 98-16</inkml:trace>
  <inkml:trace contextRef="#ctx0" brushRef="#br0" timeOffset="406.155">12259 3931 384 0,'27'30'119'0,"-5"-16"-92"0,17 11-6 0,0-1-9 16,11 6-13-16,-6-1 1 15,-5-4 2-15,-6 0 1 16,-11-1-1-16,-11-9-2 0,-6-5 1 16,1-5 18-16,-6-5 10 15,0 0 8-15,0-25 2 16,6-4-10-16,-6-6-4 15,11-4-8-15,-11-10-4 16,5 0-6-16,1-6-2 16,5 16-2-16,0 0-3 15,5 9-1-15,7 1 1 0,10 4-25 16,5 5-20-16,7 6-65 16,-7-1-28-16,7 10 71 15,-1 0 35-15</inkml:trace>
  <inkml:trace contextRef="#ctx0" brushRef="#br0" timeOffset="1234.087">13393 4059 388 0,'-6'-25'119'0,"0"15"-92"0,1-4 5 15,-1-1-2-15,-5-10-10 16,-5 1-2-16,-6 4-10 16,-6 5-5-16,-11 20-2 0,-5 15-1 0,-6 14 2 15,0 16-3-15,6 9 0 16,11 14-1-16,11 1 0 16,16-15 2-16,6-15 0 15,11-4-3-15,0-11 2 16,6-4-4-16,0-10-1 15,-1-10 18-15,6-10 9 16,6-10-2-16,5-10 0 16,0-4-9-16,6-20-2 15,-6-10-2-15,0 4 0 16,-10 11 0-16,-7 10 2 0,-5 14-1 16,0 20 0-16,0 20-6 15,0 14 0-15,1 20 0 16,-1 0 2-16,11-9-2 15,0-6-1-15,0-5-27 16,6-9-18-16,5-10-44 16,0-15-15-16,6-10 54 15,5-10 27-15</inkml:trace>
  <inkml:trace contextRef="#ctx0" brushRef="#br0" timeOffset="1593.445">13785 3936 324 0,'-11'-15'96'0,"11"15"-75"0,-5 10 4 16,5 5 0-16,5 9-10 0,1 6 2 15,5 4-4-15,11 11 2 16,0 4-8-16,0 0 0 0,0-5 3 16,0-4 0-16,-5-11 2 15,0-4-4-15,-6-16 0 16,-6-4 17-16,6-5 8 15,0-9-1-15,0-16-3 16,0-5-13-16,6-19-6 16,5-5-4-16,0-10-3 15,0 5-1-15,1 0-2 16,4 15 2-16,-5 14 2 16,6 21 0-16,-6 14 0 0,0 19-2 15,0 1-2-15,0 4 1 16,-5 1 0-16,0 4-14 15,5-4-10-15,5-6-62 16,1-9-29-16,11-10 57 16,5-10 29-16</inkml:trace>
  <inkml:trace contextRef="#ctx0" brushRef="#br0" timeOffset="2171.398">14842 4010 436 0,'5'-15'138'0,"1"10"-106"0,-1-5-4 0,-5 0-8 16,0 1-15-16,-5-6-1 16,-6 0-7-16,0 5 0 15,-11 10 1-15,-1 10-10 0,-4 15-2 16,-1 4 7-16,0 15 3 15,1 10 4-15,10 6 0 16,1-1-3-16,16-10 2 16,5-10 12-16,6-9 7 15,6-11 4-15,5-9 2 16,11-15 3-16,0-15 1 16,6-9-11-16,-6-15-5 0,0-5-6 15,-5-10-2-15,0-5-1 16,-6-15-1-16,-6-10-1 15,-5-4 1-15,-5 9-2 16,0 6 0-16,-6 9 1 16,0 0 0-16,0 15 1 15,0 10 2-15,0 14 0 16,-6 10 0-16,6 11-2 16,-6 23-2-16,6 21-1 15,0 19 1-15,6 15-1 16,11 0 0-16,10 9 1 15,12 1 0-15,0 5 0 16,-1-16 0-16,1-9 0 16,-11-9 0-16,-1-1 0 15,-4-10 0-15,-1-4 0 16,0-11 1-16,0-4-7 0,-5-15-4 16,5-15-77-16,0-10-44 15,-11-4 71-15,-6-1 33 16</inkml:trace>
  <inkml:trace contextRef="#ctx0" brushRef="#br0" timeOffset="2499.416">15566 3847 440 0,'28'-24'138'0,"-11"24"-106"0,16 0-11 0,0 5-10 0,11 10-14 16,-5 9 2-16,-6 11 1 16,-11-1 0-16,-11 0 0 15,-11 1 0-15,-16-6 0 0,-6-4 0 16,-12-1 0-16,1-4 11 16,-5-10 5-16,10-5 14 15,0-10 2-15,12-5-5 16,-1-10-6-16,11-4-11 15,6-15-6-15,6-11-2 16,5-9-2-16,11 5-4 16,6 0-1-16,5 10-44 15,0 9-28-15,11 6 39 16,-5-1 21-16</inkml:trace>
  <inkml:trace contextRef="#ctx0" brushRef="#br0" timeOffset="3030.542">16175 3680 482 0,'5'10'154'0,"1"5"-120"0,10 14-5 0,-10-14-12 16,16 24-11-16,-5 1-1 15,-6-1-6-15,0-4 1 0,0-6 0 16,-6-14 0-16,1 0 2 0,-6-11-1 15,5-4 1-15,1 0 2 16,0-19 1-16,-1-6 0 16,6-9-1-16,0-6-2 15,0-4 0-15,0 5-1 16,6 9-1-16,0 11-1 16,-1 9 0-16,6 10-2 15,0 15 2-15,6 9 1 16,-6 11 2-16,0-1-1 15,-5 0-1-15,-1-4 1 16,-4-10 0-16,-1-1 0 16,-6-9 1-16,1-5 1 15,-1-10 1-15,6-5 1 16,0-14 2-16,0-6-1 16,0-14 0-16,0 0 1 0,1-6 1 15,-1 16-2-15,0 5-1 16,0 9-3-16,0 10-1 15,11 15-1-15,0 5 0 16,17 9 0-16,11 6 0 16,10 0 0-16,1-1 0 15,-5 1-17-15,-12-10-11 16,-11-6-71-16,-5-9-34 16,-6-9 69-16,-6-1 32 15</inkml:trace>
  <inkml:trace contextRef="#ctx0" brushRef="#br0" timeOffset="3967.824">12364 4059 308 0,'0'-5'90'0,"0"10"-69"0,0 0-3 16,0-5-5-16,0 10-1 15,0-1 4-15,5 6 4 0,6 0 5 16,0 5-13-16,6 9 2 0,5 6 2 15,6-1 1-15,-1 10-1 16,1-4-4-16,5-1-2 16,-5 0 2-16,-6 1 5 15,0-1-5-15,0-5-2 16,0 1-3-16,-5-6 0 16,-6 1-4-16,0-6 0 15,-5-9-1-15,-1-5 1 16,-5-5 9-16,0-5 3 15,-5-5 3-15,-6-10 1 16,-6 1-9-16,0-11-4 0,1 0-2 16,-1-9-1-16,6 0 2 15,0-11 2-15,11-4-2 16,6-25 1-16,5-9-4 16,11 4 0-16,5 10-1 15,7 0-1-15,4 10 1 16,12-5 0-16,11 5-2 15,0 5 1-15,0 10-23 16,0 5-23-16,-1 9 23 16,-4 15 12-16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8:56:55.283"/>
    </inkml:context>
    <inkml:brush xml:id="br0">
      <inkml:brushProperty name="width" value="0.05292" units="cm"/>
      <inkml:brushProperty name="height" value="0.05292" units="cm"/>
      <inkml:brushProperty name="color" value="#FF0000"/>
    </inkml:brush>
  </inkml:definitions>
  <inkml:trace contextRef="#ctx0" brushRef="#br0">14101 7472 258 0,'22'15'70'0,"-6"-5"-55"0,12 4 12 16,5 1 0-16,0 0-9 15,6 0 0-15,5-6-2 0,12-4 1 16,-7 0-9-1,12-5 2-15,6-10 2 0,10 1-2 0,12-11 2 16,-7 5-7-16,7 0-1 16,-1 1 0-16,-10 4 2 15,-1 10 6-15,-10 0 2 16,-6 5-3-16,-1 9-1 16,1 6-6-16,-5 0-1 15,-1 9-1-15,-5-4-2 16,5-1-2-16,6-4 1 15,5-5 3-15,6 0 1 16,6-10-1-16,-7-5 1 0,7-5 7 16,5-5 5-16,0-5-3 15,-6 5-2-15,1 0-5 16,-6 5-4-16,-6 1 2 16,-5 4 0-16,0 0 1 15,-6 0 2-15,-5 4 1 16,5 6 1-16,6 5-2 15,0 10 1-15,0-6-4 16,0 6 0-16,-1-10 5 16,7-1 4-16,-6-4-1 15,-1-5-1-15,1 0 2 16,-5-5 1-16,-1 0-4 16,6-10-1-16,0 0-4 15,5 5-3-15,6 1-11 16,5-1-8-16,1 0-103 15,5 10-45-15,5-5 84 0,6-20 42 16</inkml:trace>
  <inkml:trace contextRef="#ctx0" brushRef="#br0" timeOffset="32751.357">21242 2229 444 0,'-12'-9'138'0,"12"18"-106"0,0 11-13 0,0 10-10 16,0 14-14-16,0 20-1 15,0 5 0-15,-5 4 4 16,-6 21 1-16,0 9 9 0,0-14 5 16,0-6-2-16,0-4-1 15,0-5-4-15,5 0-1 16,-5-20-3-16,5-10-2 0,6-10-52 15,0-19-23-15,11-15 38 16,12-29 18-16</inkml:trace>
  <inkml:trace contextRef="#ctx0" brushRef="#br0" timeOffset="33141.855">21258 2456 412 0,'-33'0'127'0,"22"-10"-98"0,-6-5-4 16,1 5-7-16,5-5-8 16,0-4 2-16,5-6-6 0,6-4-2 15,11-1-2-15,6-9-2 0,10 0 3 16,18-1 0-16,4 1 1 15,12 4-16-15,6 6-6 16,-7 14 9-16,1 15 6 16,-5 15 14-16,-18 5 5 15,-16 9-12-15,-16 10-4 16,-17 11 3-16,-17 9 3 16,-5 5 3-16,-17-5 5 15,-11-5-6-15,-5-5-2 16,5-10-6-16,11-4 0 15,23-1-7-15,10-9 0 0,12-11-70 16,16-19-27-16,11-9 52 16,5-11 27-16</inkml:trace>
  <inkml:trace contextRef="#ctx0" brushRef="#br0" timeOffset="33485.494">21773 2475 400 0,'0'5'125'0,"0"10"-97"0,5 5-6 16,1 4-8-16,-1 1-11 15,1-1-2-15,-1 11 0 16,-5-6 1-16,0-4-1 16,0-5 13-16,0-1 5 0,0-9-3 0,0-5 1 15,6-5 12-15,-1-10 2 16,12-5-5-16,5-14-5 15,11-1-5-15,-5-19-3 16,5 5-5-16,6-5-3 16,5 0-2-16,0-5-3 15,-5 9 1-15,-6 11 0 16,6 9-1-16,-11 6 0 16,-1 9-3-16,-5 5-2 15,6 5-25-15,0 0-26 16,-1 10-127-1,6 0-64-15,-5-1 127 0</inkml:trace>
  <inkml:trace contextRef="#ctx0" brushRef="#br0" timeOffset="33840.762">22414 2633 404 0,'-16'-5'125'0,"10"5"-97"0,6 0 7 15,6 0-1-15,5-5-22 16,5-5-6-16,12 5-7 16,5 0-2-16,0 0 2 15,6 5 2-15,0 5 2 0,-1 15-1 16,-4 4-2-16,-12 11 1 16,-17 9-1-16,-16 5 0 15,-11-4 0-15,-6-6-7 16,-10-10 0-1,-1-9 16-15,0-5 11 0,1-10-6 16,4-5 0-16,1-10-8 16,0-10-2-16,5-9 7 15,12-11 1-15,5-4 1 16,11-5 2-16,16 5-8 16,17-1-3-16,17 6-38 0,11 10-24 15,11 4 36-15,0 0 17 16</inkml:trace>
  <inkml:trace contextRef="#ctx0" brushRef="#br0" timeOffset="34090.772">23144 2343 348 0,'-33'-10'105'0,"5"34"-81"0,-21 30 2 0,-1-4-4 0,-11 9-3 15,6 9 3-15,10 6 3 16,23-10 4-16,17-5-15 16,16-19-6-16,11-6-1 0,11-9 2 15,0-6 2-15,6-4-3 16,5-10 0-16,6-10-5 16,5-10 0-16,17-9-3 15,17-16-1-15,5-24-1 16,-11 0 0-16</inkml:trace>
  <inkml:trace contextRef="#ctx0" brushRef="#br0" timeOffset="34512.514">23338 2677 416 0,'0'10'130'0,"11"0"-100"0,17-1-1 0,5-4-7 16,11-5-15-16,11-9-4 16,6-6-7-16,11-5-2 15,-11-9 3-15,-6-6 1 0,-5 6 2 16,-11-1-3-16,-12 1 2 16,-10-6 10-16,-11 1 5 15,-6 4-6-15,-11 16-2 16,-12 9-2-16,-10 29 2 15,-17 16 1-15,-5 9 3 0,-6 10-5 16,6 19-3-16,16-4-1 16,12-15 1-16,21-10-1 15,12-9-1-15,10-6 5 16,17-4 1-16,17-6 4 16,5-9 2-16,6-5-6 15,6-10-2-15,5-10-7 16,11 0-5-16,5-14-23 15,6-16-7-15,6-14-54 16,10-15-19-16,-10 0 57 16,-6 6 29-16</inkml:trace>
  <inkml:trace contextRef="#ctx0" brushRef="#br0" timeOffset="34762.447">24986 2205 356 0,'-33'-5'105'0,"0"10"-81"0,-28 10 19 0,-5 9 3 15,-1 6-18-15,12 4-3 16,16 5-24-16,17 6-10 16,22-6 4-16,22-4-1 0,17-6 2 15,11-4 3-15,5 9 0 16,-5 0 12-16,-11 11 5 16,-12-6-2-16,-16 0 2 15,-16 6 13-15,-17-1 3 16,-23-5-8-16,-21-4-3 15,-6-1-12-15,6 1-5 16,5-11-32-16,11-9-25 0,22-15 27 16,23-10 12-16</inkml:trace>
  <inkml:trace contextRef="#ctx0" brushRef="#br0" timeOffset="35028.014">25440 2288 400 0,'77'-34'122'0,"-60"29"-95"0,-1 10 4 16,-4 5-6-16,-12 14-6 16,-17 11 1-16,-16 14-25 15,-6 0-8-15,11-4 6 16,17-1 9-16,17-5 7 0,21 5-2 16,7 10-2-16,10-4-11 15,-5 9-4-15,-12-5 29 16,-10-10 16-16,-12 0-5 0,-21 5-4 15,-23 6-10-15,-16 4-5 16,-23 9-33-16,-27-4-21 16,-22-5 21-16,-17-24 11 15</inkml:trace>
  <inkml:trace contextRef="#ctx0" brushRef="#br0" timeOffset="37214.976">13066 3105 304 0,'-11'20'90'0,"6"4"-69"0,-1 15-5 0,1 1-4 15,-1 4-5-15,0 10 3 16,6 0-3-16,0-10 0 16,12-4-4-16,-1-11 6 0,5-4 4 0,1-10 11 15,5-15 5-15,0-5-4 16,6-5-1-16,5-10 11 15,0-4 7-15,0-6-13 16,0 1-7-16,-5-1-10 16,-6 1-2-16,-5-1-4 15,-1-4 0-15,-5-6-5 16,6-9-1-16,0 0-26 16,-1 5-14-16,6 4-59 15,0 6-23-15,1 9 63 16,-7 6 31-16</inkml:trace>
  <inkml:trace contextRef="#ctx0" brushRef="#br0" timeOffset="37543.09">13780 3238 364 0,'11'39'111'0,"-6"-14"-86"0,6 4 1 0,0-4-3 16,1 4-13-16,-7-9-3 16,1-1 4-16,-1-9 5 15,1-10-8-15,-1-5 9 0,6-14 5 16,11-11-9-16,0-4-2 16,6-6-7-16,0-4-1 0,-1 0 1 15,1 14 2-15,-6 11 3 16,-5 19 2-16,-6 24-3 15,0 11-3-15,-6 9-2 16,1 10 0-16,0-5-20 16,5-9-8-16,0-16-107 15,11-14-49 1,0-25 92-16</inkml:trace>
  <inkml:trace contextRef="#ctx0" brushRef="#br0" timeOffset="38027.285">14394 2520 328 0,'11'-15'96'0,"-6"15"-75"0,6 10 7 0,0 4-3 16,6 11-7-16,5 9 0 15,0 30-6-15,0 10 0 16,1 10-7-16,-12 4-1 0,-6 11 0 16,-5-1-2-16,-5-19 1 15,-1-10-2-15,1-10 2 16,-1-15 2-16,6-10 2 16,0-19 8-16,0-5 2 15,6-15 5-15,5-15 1 0,0-9-6 16,11-6-2-16,0 1-9 15,11 4-2-15,0 11-4 16,6 4-1-16,11 15 1 16,-6 10 2-16,-11 5-3 15,-5 4 0-15,-6 6-6 16,-16-6 0-16,-18 6 1 16,-10 0 1-16,-16-6 5 15,-7-4 4-15,7-5 14 16,4-5 3-16,7-5-5 15,5-10-2-15,11-10-10 16,11-9-4-16,11-1-97 16,5-9-47-16,6-15 72 15,1 0 36-15</inkml:trace>
  <inkml:trace contextRef="#ctx0" brushRef="#br0" timeOffset="38199.12">15091 3056 420 0,'-6'34'130'0,"12"-4"-100"0,-1 14 10 0,1-5 0 15,5 1-15-15,0-6-5 16,0 0-42-16,0-4-18 16,6-10 20-16,-1-16 9 0,1-13 9 15</inkml:trace>
  <inkml:trace contextRef="#ctx0" brushRef="#br0" timeOffset="38324.271">15323 2879 482 0,'-17'-50'154'0,"12"41"-120"0,-1-1 7 15,1 5-9-15,5 5-21 16,0 0-6-16,0 0-49 16,5 0-25-16,6 5 34 15,-5-10 18-15,-1-5 13 0</inkml:trace>
  <inkml:trace contextRef="#ctx0" brushRef="#br0" timeOffset="38745.902">15638 3016 448 0,'-5'-14'141'0,"-1"9"-109"0,1-5-8 0,-1 0-8 16,1 0-18-16,-6-5 0 15,-6 1-11-15,0 4-2 16,1 0 8-16,-1 10 3 0,1 15 6 16,-1 14-1-16,0 20-1 15,6 5 1-15,6 6-1 16,5-6-3-16,5-15 2 15,6-5 1-15,0-9 2 0,6-10 8 16,5-15 3-16,0-10-4 16,6-10-1-16,0-9-2 15,5-16-1-15,-6 1 3 16,1 10 3-16,-6 4-2 16,0 15 0-16,0 11-3 15,-10 8-1-15,-1 16-8 16,-6 0 0-16,6 0-141 15,0-11-61 1,0-14 102-16</inkml:trace>
  <inkml:trace contextRef="#ctx0" brushRef="#br0" timeOffset="38995.81">16164 2854 384 0,'22'-49'116'0,"-22"49"-89"0,0-44 9 0,-6 24 0 16,-5 15-13-16,-11 20-1 15,-6 14-15-15,1 11-5 16,5 4-1-16,5 0-1 0,17 0 2 16,6 6-3-16,10-6 0 15,1 5-10-15,5 0-5 16,0-5 19-16,-11-4 11 16,0-1 3-16,-11 0 0 15,-5 1-1-15,-6-6 3 16,-6 1-11-16,0-11-2 15,1-4-110-15,-6-15-48 0,0-20 76 16,-12-5 38-16</inkml:trace>
  <inkml:trace contextRef="#ctx0" brushRef="#br0" timeOffset="39277.18">16540 2962 428 0,'44'-29'133'0,"-22"19"-103"0,11 0 2 16,-5 0-6-16,-11 5-18 15,-6-5-2-15,-17 10-6 16,-10 0-1-16,-18 10 1 16,-10 5 6-16,-6 10 6 0,1 9 5 15,10 10 2-15,11-4-9 0,6-6-2 16,17 1-5-16,5-6-2 15,11-14-12-15,11-10-7 16,11-15-97-16,6-10-42 16,5-9 79-16,17-11 40 15</inkml:trace>
  <inkml:trace contextRef="#ctx0" brushRef="#br0" timeOffset="39636.333">17032 2795 456 0,'-11'-5'144'0,"0"15"-112"0,-17 19-2 0,1 1-10 0,-12 9-13 16,0 15 1-16,6 5-7 16,11 0-1-16,5-9 0 15,17-6 0-15,0-20 2 0,11-14 1 16,6-10 1-16,16-19 0 16,11-16 2-16,6-14 3 15,0-10 2-15,0 0 1 16,-6-15 2-16,0-9-6 15,-5-16-3-15,-6 16 1 16,-11 9-1-16,-11 30-2 16,-11 19-2-16,-5 20 0 15,-12 20 0-15,1 29-1 16,5 35 2-16,5 14-2 16,6-4 0-16,6-1 1 15,5 1-1-15,16-1-2 16,7-19 2-16,4-10-10 15,12-15-10-15,11-19-116 0,5-15-55 16,1-15 97-16,-1-20 48 16</inkml:trace>
  <inkml:trace contextRef="#ctx0" brushRef="#br0" timeOffset="40245.518">18055 3070 436 0,'17'-14'138'0,"0"14"-106"0,21 0-15 16,1 0-11-16,16 0-8 16,23-5 1-16,21 0 3 15,12-5 3-15,11-5-2 16,10 5 7-16,7-9 3 0,5-1 9 15,5 0 6-15,0 1-7 16,-5 4-1-16,-11 0-6 16,-6-4-3-16,-11 4-5 15,-22-5 1-15,-16 0-4 16,-23 1 1-16,-16-1-1 16,-17-5-1-16,-11-4 1 15,-22-1 1-15,-11 1-1 16,-11-1-1-16,-12-4-1 15,-10 0-1-15,-6 4 1 16,0 1 0-16,6 9-1 0,0 5 0 16,16 10-1-16,6 0 1 15,16 10 0-15,6-5 0 16,17 15-2-16,5-10 1 16,22 5-1-16,28-5 1 15,22 9 1-15,5 1 1 16,6 5-1-16,6 4 0 15,-6 16 1-15,-17-6-1 16,-21 10 0-16,-18-4 1 16,-16 4 0-16,-16-5 1 15,-12 1 0-15,-21 4 1 0,-12 5 0 16,-22 10 0-16,-11 5 1 16,6-5 0-16,11 0-5 15,-1-10-1-15,1 10-14 16,0 5-4-16,10 5-85 15,1 10-45-15,5-10 76 16,-10-20 38-16</inkml:trace>
  <inkml:trace contextRef="#ctx0" brushRef="#br0" timeOffset="47290.777">18216 3262 494 0,'-11'5'0'0,"-6"0"0"15,1 0 0-15,-1 5-3 16,0 5 2-16,12 9 5 16,10 11 2 15,172 112-2-15,-27-49 19-16,-12-24 12 0,-5-10-12 0,-11-10-2 15,5 0-2-15,-6-9 0 16,-10-6 1-16,5-10 2 15,-5 1-8-15,-6-1-1 16,-11-4-5-16,-11 0-1 16,-11-1-4-16,-11 1 0 15,-17-1-2-15,-16-9 1 16,-12 0-1-16,-10-5 1 16,-12 0 2-16,-16-5 2 15,-17-1-2-15,-10-8 2 0,-7-6-4 16,1 0-1-16,5 0 0 15,6 0 0-15,11 0 0 16,11 1-1-16,11 9-1 16,11 0 0-16,11 0-1 15,11 0 1-15,16 9 1 16,7-4 0-16,16 10 0 16,5 0 0-16,0 9 0 15,-5 1 1-15,-11 9 0 16,-11-4 1-16,-12-1-3 15,-10-4 1-15,-17 4 1 16,-11 6 2-16,-6-1-4 16,-10 1-1-16,4-6-44 15,7-9-26-15,16-10 37 16,22-20 17-16</inkml:trace>
  <inkml:trace contextRef="#ctx0" brushRef="#br0" timeOffset="48196.816">21457 3833 344 0,'0'-15'103'0,"-5"10"-80"0,5 5-7 15,0 0-8-15,-11 0-11 16,-11 10 2-16,-12 5-1 16,-4 9 0-16,-7 11 2 15,-4 4 6-15,-1 0 6 0,6 1 7 16,5-6 5-16,11 5-1 15,12 1-2-15,5-1-3 16,11 0-1-16,5 1-5 16,6-6 0-16,11-9-1 15,6-6 3-15,16-9-1 16,11-10 2-16,6-10-10 16,0-9-3-16,0-1-15 15,-11-9-5-15,-6 4-6 0,-11-4-2 16,-5-1 0-16,0 1 4 15,-1 4 3-15,1 5 4 16,5 1 9-16,0 4 3 16,6 10 5-16,-6 5 1 15,6 15 3-15,-6 4 1 16,0 11 1-16,-11 9 2 16,-5 5-3-16,-6 1-2 15,-17-6 0-15,-10-5 1 16,-6-9 6-16,-11 0 4 15,-6-11-4-15,0-4-2 0,6-10-3 16,11 0-2-16,0-10 3 16,16-4 3-16,6-16-2 15,11-9 2-15,17-5-6 16,-6-6-3-16,6 1-1 16,5 10-1-16,0 4-5 15,0 11 1-15,0 9 0 16,1 15-1-16,4 5 1 15,1 10 3-15,-6 9 0 16,0 6 1-16,-10-1 0 16,-1-4 0-16,-11-5 2 15,-6-6 3-15,-5-9 4 16,6-5 5-16,-1-5 4 16,1-9 5-16,5-6-9 15,11-10-5-15,0 1-2 16,0-1 0-16,0 6 0 0,1 4-1 15,-7 15-3-15,1 5-2 16,-1 20 0-16,1 14-1 16,-6 16 0-16,6 4 0 15,-6-10-18-15,5 0-18 16,6-19-151 0,6-11-90-16,11-33 141 15</inkml:trace>
  <inkml:trace contextRef="#ctx0" brushRef="#br0" timeOffset="48399.893">22984 3656 460 0,'0'9'147'0,"5"26"-114"0,1 29-4 15,-1 15-8-15,-5 9-14 16,-11 5 1-16,-5 6-5 15,-1-1 0-15,-5-14-1 16,6-15-28-16,-1-15-12 0,11-20-45 16,12-19-19-16,16-15 54 15,22-15 25-15</inkml:trace>
  <inkml:trace contextRef="#ctx0" brushRef="#br0" timeOffset="48556.176">23266 4039 384 0,'-6'-24'119'0,"-10"24"-92"0,-6 0 7 0,-6 5 0 16,-11 9-7-16,-10 1 2 16,-7 5-16-16,1 4-6 15,5 1-4-15,6-5-51 0,11-6-20 16,11-4 34-16,16-20 17 16</inkml:trace>
  <inkml:trace contextRef="#ctx0" brushRef="#br0" timeOffset="49130.809">23316 4079 526 0,'11'-20'165'0,"0"15"-128"0,17-10-11 16,-6 5-13-16,-6 1-17 15,1-1 1-15,-12-5-9 16,-5-10-3-16,-11 11 8 15,-11 4-3-15,-5 10-1 16,-1 5 4-16,0 5 4 0,1 4 2 16,4 6 1-16,1 5-3 15,6-1 2-15,5-4 1 16,5-1 2-16,6 6-1 16,6-10-1-16,5 0 1 15,5-10 1-15,6-5 1 16,6 0 1-16,5-5-5 15,6-5-1-15,0-5 1 16,-1-5 0-16,1-4 1 16,-6-6 2-16,1 6-1 15,-7 4-1-15,-5 10-2 16,-11 10 1-16,0 15-1 16,-5 9 0-16,-6 16 4 0,-6 4 1 15,6 5-1-15,0 0 1 16,0-9-2-16,0-6 2 15,6-14-2-15,0-10 2 16,-1-10 2-16,6-15 2 16,0-10 0-16,6-9-1 15,5-5 4-15,0-6 3 16,11 1-1-16,11-10 0 16,1 10-6-16,-1 4-2 15,-5 26-4-15,-6 9-1 16,-5 24-1-16,-6 6 1 15,-6 14 1-15,1 6 1 0,-1-6-20 16,7-5-15-16,-1-9 17 16,5-20 8-16</inkml:trace>
  <inkml:trace contextRef="#ctx0" brushRef="#br0" timeOffset="49380.925">24577 3592 479 0,'-6'54'153'0,"1"-25"-119"0,-6 30-7 16,5 15-11-16,1 15-9 15,-6-6 1-15,5 1-3 16,-5-1-1-16,6 1-2 0,-1-15-3 0,6-15 0 15,6-15-87-15,5-14-36 16,11-15 61-16,11-10 32 16</inkml:trace>
  <inkml:trace contextRef="#ctx0" brushRef="#br0" timeOffset="49536.995">25019 4010 490 0,'-22'-25'159'0,"-5"15"-123"0,-23 10 3 0,-5 0-7 0,-12 0-18 16,-5 5-5-16,0 0-6 16,12 5-2-16,4 0 0 15,6 0-26-15,12-5-20 0,10-1 23 16,11-4 11-16</inkml:trace>
  <inkml:trace contextRef="#ctx0" brushRef="#br0" timeOffset="88412.234">20633 4610 218 0,'11'-5'53'0,"0"5"-41"0,6 5 1 0,-1-5 0 15,18 0-9-15,4 0 0 16,1 0-2-16,5 5-2 16,6 4 1-16,-6 1-4 0,6 10 2 15,0 0 1-15,11-1 0 16,0-4 6-16,5 0 6 16,11 0 5-16,6-1 4 15,-5-4-5-15,5-5-1 16,0 5-5-16,5-5-1 15,6 0-5-15,-11 0-3 0,0 0 4 16,6 0 4-16,5 4-3 16,-6 1 2-16,6 0-1 15,6 5 1-15,5-5-3 16,-6-1 1-16,1-4 6 16,5 0 2-16,-11-5 4 15,0-5 3-15,6 0-5 16,-1 1 1-16,-5-6-6 15,0 0-1-15,0 0-6 16,-5 0-1-16,-12 5-1 16,-5 0-2-16,-5 5-19 15,-6 10-8-15,-6 5 14 16,-16 0 6-16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9:00:25.808"/>
    </inkml:context>
    <inkml:brush xml:id="br0">
      <inkml:brushProperty name="width" value="0.05292" units="cm"/>
      <inkml:brushProperty name="height" value="0.05292" units="cm"/>
      <inkml:brushProperty name="color" value="#FF0000"/>
    </inkml:brush>
  </inkml:definitions>
  <inkml:trace contextRef="#ctx0" brushRef="#br0">17237 6297 344 0,'16'-20'103'0,"-5"15"-80"0,12-5-3 16,-1 0-3-16,11 0-9 15,6 1 1-15,-1-1-5 0,1-5-1 16,0 0-1-16,11 5-4 0,-1 6 1 16,12 8 1-16,0 6 0 15,5 0 0-15,6 5 0 16,6 0 0-16,-1 9 2 16,12-4 3-16,-12-5 4 15,1-1 0-15,-1 1 0 16,-5-5-1-16,5-5 2 15,1-5-1-15,10-5 2 16,6-5 3-16,11-5 1 16,1-4-8-16,10-1-4 0,0 0-5 15,0-4 1-15,-5 14 1 16,-6 0 0-16,-11 5 0 16,0 0 2-16,-6 5-8 15,1 10-1-15,-1-5 13 16,1-5 5-16,5 5-3 15,5-5 0-15,1 0-2 16,0-5-1-16,5 0-3 16,-6 0 1-16,-5-5-2 15,-5 1-1-15,-1 4 5 16,1 5 4-16,-6 0-1 16,0-5 3-16,5 0-4 15,1 0 1-15,-6 10-2 16,-6 5 0-16,1 14 3 15,-1 1-1-15,0 14 0 16,1 5 0-16,-1 10-5 16,6-4 1-16,0 4-3 0,-5-15 0 15,-1-9-1-15,-5-16 0 16,5-9 3-16,1-15 0 16,-1-4 1-16,1-16 1 15,-1 1 0-15,1-6 2 16,-1 6-2-16,-11 4-1 15,1 1-2-15,-6 4-2 16,0 5-1-16,5 5 0 16,0 5-27-16,6 10-30 15,0 5 29-15,-6 5 15 0</inkml:trace>
  <inkml:trace contextRef="#ctx0" brushRef="#br0" timeOffset="12978.354">17093 2166 468 0,'-6'4'149'0,"6"16"-115"0,0 15-8 16,0 14-10-16,0 20-11 15,-5 4 2-15,-1 6-2 16,-5 5 0-16,-5 9-3 16,-6-4 3-16,5-16 1 0,6-9-3 15,5-5 0-15,6-5-8 16,6-19-1-16,5-6-55 15,11-19-23-15,6-30 42 16,11-14 21-16</inkml:trace>
  <inkml:trace contextRef="#ctx0" brushRef="#br0" timeOffset="13540.654">17325 2175 270 0,'-33'0'72'0,"17"5"-55"0,-1 5-8 0,-5 5-5 16,0 0-11-16,0-1-3 16,5-4 1-16,-5 0 3 15,0-5 3-15,5-5 2 0,1 0 3 0,-1 0 10 16,6-10 7-16,5 0 16 15,6-4 8-15,11-6-15 16,6 0-4-16,5 1-3 16,11-6 1-16,6 5-3 15,5 1-2-15,6 9-7 16,-6 10-2-16,-5 10 0 16,-11 9 0-16,-17 11 0 15,-22 4 2-15,-11 6-12 16,-17 9-3-16,-5 0 11 15,-1 0 5-15,1-15-5 16,11-4-1-16,11-10-5 16,16-10-1-16,6-10-4 15,17-15 1-15,16-5 6 16,11 0 6-16,6 6 13 16,0 4 9-16,0 15-8 0,-12 9-5 15,-4 11-6-15,-12 5-4 16,-11-1-2-16,-17 6-2 15,-10 4 0-15,-18 5 2 16,-10 5-4-16,-11 0-1 16,0 1-10-16,5-6-4 15,17-10-63-15,10-14-31 16,18-15 55-16,10-20 27 16</inkml:trace>
  <inkml:trace contextRef="#ctx0" brushRef="#br0" timeOffset="13868.866">17657 2500 372 0,'6'-5'114'0,"5"10"-89"0,11-5-7 16,0 5-9-16,17 5-12 15,-1 4 2-15,-4 6 1 16,-1 5 0-16,0 9 0 15,-11 5-3-15,-5 1 2 0,-6-1 10 16,-11 0 5-16,-11-9 14 16,-6-5 6-16,-10-11 5 15,-1 1 1-15,-5-5-10 16,-6-10-2-16,6-5-9 16,0-15-3-16,5 1-7 15,11-21-3-15,17-9-7 0,17-5-3 16,22-5-32-16,10 5-28 15,7 0-96 1,5 0-41-16,-6 5 106 16</inkml:trace>
  <inkml:trace contextRef="#ctx0" brushRef="#br0" timeOffset="14134.441">18216 2426 360 0,'5'20'108'0,"1"-5"-83"0,5-1-6 0,0 1-6 0,0 10-4 16,0-1 2-16,6 1 6 16,-6 9 3-16,0 6-10 15,-6-6 1-15,-10-4 0 0,-6-1 20 16,-6 1 10-16,-5-6-12 16,-6 6-4-16,-10-6-9 15,-7-9-2-15,7-5-6 16,5-10 0-16,10 0-4 15,18-15-3-15,10-14-28 16,23-16-23-16,16-9-56 16,12 0-22-16,5-10 67 15,5 20 35-15</inkml:trace>
  <inkml:trace contextRef="#ctx0" brushRef="#br0" timeOffset="14368.682">18636 2377 308 0,'56'-34'90'0,"-40"24"-69"0,6 0 8 16,-11 5 1-16,-11 5-2 0,-11 10 0 15,-16 5-15-15,-7 9-6 16,1 6-4-16,11 4-3 0,11-4 1 16,11-1-1-16,6-4 0 15,10 9 8-15,6 1 7 16,6 9-1-16,5 0 0 16,-5 0 14-16,-12 5 6 15,-5-4-2-15,-11-6-5 16,-11-4-8-16,-5-1-5 15,-6 0-8-15,-6 1-3 16,0-11-39-16,1-4-25 0,-1-10 31 16,11-15 15-16</inkml:trace>
  <inkml:trace contextRef="#ctx0" brushRef="#br0" timeOffset="14602.942">19134 2279 432 0,'11'29'133'0,"-5"6"-103"0,10 24-11 16,-5-5-11-16,0 10-10 15,-5 9 0-15,-1 11 6 16,1-5 5-16,0-15-5 15,-1-15-90-15,6-15-38 0,17-19 61 0,10-15 34 16</inkml:trace>
  <inkml:trace contextRef="#ctx0" brushRef="#br0" timeOffset="14743.531">19604 2623 436 0,'11'-39'138'0,"-22"29"-106"0,-16 0 22 0,-7 5 3 15,-15 5-26-15,-7 5-9 16,1 5-11-16,0 4-6 15,-1-4-2-15,12 5-4 0,11-5 0 16,11-10-62-16,22 0-40 0,11-10 52 16,17 0 25-16</inkml:trace>
  <inkml:trace contextRef="#ctx0" brushRef="#br0" timeOffset="15102.822">21020 2146 502 0,'-61'10'162'0,"28"9"-125"0,-11 21-11 15,5 4-14-15,6 5-28 0,5 0-9 16,17-4-12-16,11-11-4 16,11-4 22-16,6-11 8 15,5 1 5-15,6 0 20 0,-1 4 8 16,-4 6 11-16,-7 14 4 16,-5 0-6-16,-11 5-4 15,-16 5-11-15,-1-4-6 16,-5-6-6-16,0-10-3 15,0-4-147-15,16-15-74 16,6-20 110-16,-5-35 55 16</inkml:trace>
  <inkml:trace contextRef="#ctx0" brushRef="#br0" timeOffset="15274.657">21230 2534 582 0,'-5'30'158'0,"5"4"-123"0,0 20-9 16,0-4-13-16,0 4-59 15,5-10-52-15,7-10 50 16,-1-24 25-16</inkml:trace>
  <inkml:trace contextRef="#ctx0" brushRef="#br0" timeOffset="15430.904">21297 2239 606 0,'-28'-24'158'0,"23"24"-123"0,5 0-18 0,0 5-14 16,11 0-99-16,0-1-65 16,5-4 82-16,-5 0 38 15</inkml:trace>
  <inkml:trace contextRef="#ctx0" brushRef="#br0" timeOffset="15962.093">21789 2377 468 0,'-16'0'147'0,"4"5"-114"0,-4 5-1 15,-12 0-9-15,-5 9-16 16,-6 1-2-16,1 14-5 15,-18 6-1-15,1 4 1 16,11 5 0-16,22 0 0 0,16-14-7 16,17-11 0-16,11-14-19 15,11-20-6-15,1-9 23 16,-1-11 14-16,0 1 12 16,0-6 5-16,-5 6 4 15,0-1 0-15,-1 1-10 16,1-1-4-16,-6 11-8 15,-5 4 0-15,-6 15-5 16,0 10 1-16,-6 14 0 16,-5 11 0-16,0 24 1 0,-5 19 2 15,-1 16-2-15,-5-6-1 16,0 20 1-16,-6 1-1 16,-5-1 1-16,-16 0 2 15,4 10-4-15,-10-15 1 16,0-14 0-16,-6-15 0 15,6-15 0-15,11-20 1 16,11-14 9-16,-1-25 3 16,7-20 1-16,-1-19 5 15,1-16-8-15,-1-13-2 16,6-6-3-16,5 0-1 0,12 5-6 16,16 0 1-16,22-4-18 15,17-21 1-15,17 1-57 16,10-1-51-16,6-9 64 15,6 14 30-15</inkml:trace>
  <inkml:trace contextRef="#ctx0" brushRef="#br0" timeOffset="16618.219">22127 2475 440 0,'0'-5'138'0,"0"15"-106"0,11 5 7 15,-6 10-3-15,6 9-12 16,0 20-4-16,6 15-10 0,5 0-4 16,-5-10-4-1,-1-10-2-15,1-15 1 0,-6-9 1 0,0-10 0 16,-6-5 8-16,-5-10 2 16,6-10 2-16,-1-10 1 15,7-4-5-15,-1-26-2 16,11 1-4-16,0-5 0 15,0 10-5-15,0 14 1 16,0 16-1-16,-11 14 0 16,0 24 1-16,-5 11 0 15,-1 9 0-15,6-5 0 16,6 1-16-16,5-16-8 0,0-4-8 16,6-10-10-16,5-15 10 15,0-5 6-15,6-10 15 16,0-9 7-16,5-1-2 15,0-14 0-15,1 0 16 16,-7-6 10-16,-5 1 1 16,-10 15 2-16,-7 9-4 15,-10 15-2-15,-6 10-3 16,-17 15 0-16,-5 10-7 16,-6 9-4-16,12 10-2 15,-1-9 0-15,6-6-2 16,6-9 1-16,5-5 1 15,0-5 2-15,0-1 0 16,11-9 1-16,0 5 1 16,11 0 0-16,11 5-1 15,6 0-1-15,5 0-2 0,0-10 1 16,0 0-3-16,1-10 1 16,-7 0-3-16,-4-5 1 15,-1 6-5-15,0-11-2 16,0 0-24-16,0 1-18 15,1-1-50-15,-1-10-20 16,5-14 61-16,-4 0 32 16</inkml:trace>
  <inkml:trace contextRef="#ctx0" brushRef="#br0" timeOffset="16805.519">23626 2121 452 0,'0'-29'144'0,"-12"34"-112"0,1 4 13 0,-5 11-4 0,-1 15-19 16,6 19-4-16,0 10-8 15,6 14-1-15,-6-9-6 16,-1 0 1-16,1 0 0 0,6 10-1 16,-1-16 1-16,6-4-2 15,0-14-2-15,0-21-18 16,11 1-14-16,6-10-40 16,11-10-18-16,10-10 48 15,12-10 22-15</inkml:trace>
  <inkml:trace contextRef="#ctx0" brushRef="#br0" timeOffset="17695.961">24737 2269 408 0,'22'10'127'0,"6"-5"-98"0,22-1-2 0,-6-8-8 0,6-11 1 15,11-5 7-15,0-9-12 16,5-6-3-16,-5 1-8 15,-11-20-7-15,-17-5-1 0,-11-5-5 16,-17 0 1-16,-5 10 4 16,-11 9 2-16,0 16 13 15,-5 9 7-15,-1 10 0 16,-10 15 0-16,-12 20-10 16,-5 19-4-16,-6 20-2 15,0 20 1-15,6-1-1 16,11 1 4-16,10 14 4 15,7 6 2-15,5-11-3 16,5-4 0-16,6 9-4 16,0-5-2-16,6-9-1 15,-6-20 0-15,5-5-1 16,-5-5 1-16,6-10-2 16,-1-9 0-16,6-11-40 0,0-14-42 15,12-30 41-15,4-14 20 16</inkml:trace>
  <inkml:trace contextRef="#ctx0" brushRef="#br0" timeOffset="17852.29">25169 2598 530 0,'-50'-14'165'0,"22"18"-128"0,-16 6-8 0,0 15-13 16,-6-1-17-16,0 1-1 0,6 0-73 15,5-1-41-15,12-9 59 16,5-20 28-16,22-15 24 0</inkml:trace>
  <inkml:trace contextRef="#ctx0" brushRef="#br0" timeOffset="18270.397">25196 2564 452 0,'34'15'144'0,"-18"-10"-112"0,6 4 6 16,0 1-5-16,1 10-15 15,-1-5-4-15,-6 4-9 16,-10 1-1-16,-12 0-3 16,-10-1-1-16,-12-4 2 0,-11 0-1 15,1-15 1-15,-1-10-1 16,11 0 2-16,12-10-2 16,10-4 1-16,12-6 1 0,5 1 1 15,11-1-2-15,6 11 1 16,5 9-2-16,0 10-1 15,6 10-1-15,-1 14 0 16,-4 16 1-16,-1-1 0 16,-11 0 0-16,-11-9 0 15,-6-6 0-15,-10-9 1 16,-6-10 7-16,0-15 1 16,5-9 1-16,6-16 2 15,6-9 1-15,10-5 14 16,18-5-9-1,10 4 0-15,6-4-10 0,10 10-3 16,7 10-27-16,-1-1-6 16,1 16-61-16,4-1-57 15,-4 0 77-15,-17 10 33 16</inkml:trace>
  <inkml:trace contextRef="#ctx0" brushRef="#br0" timeOffset="20972.931">23244 5067 416 0,'-6'-25'130'0,"1"6"-100"0,-6-6-1 0,-6 6-7 16,-5-6-15-16,-6-5-4 15,-5 1-5-15,-11 4 1 0,-11 1 1 16,-6-1 0-16,-6 1 2 0,-5-1-6 16,1 5 1-16,-7-4 10 15,-5-6 4-15,-5 6 2 16,5-1 0-16,-6 0-1 16,1 6 0-16,-12-6-2 15,6 6 1-15,-5 4-4 16,-12 0-2-16,0 5-3 15,-5 0 0-15,5 5-1 16,-5 5-1-16,6 0 1 16,-6 5 0-16,-1 0-2 15,12 5 1-15,-11 5 0 16,0 0 0-16,0-6 0 16,5 6 1-16,-5 0 2 15,5 0-1-15,12 9 4 16,-6-4 1-16,5 0 0 15,6-1-1-15,11 6-1 0,0-10-1 16,0-6-2-16,6-4-1 16,10 5 1-16,1-10 0 15,5-5 0-15,6-9 0 16,0-1 0-16,-1-10 1 16,6 1 0-16,6-6 0 15,6 1-1-15,-7-1-1 16,7 6 0-16,-7 4 1 15,1 5-3-15,-6 5 1 16,-5 5-1-16,0 5 0 16,5 10 1-16,-5-5 0 15,-1 10 0-15,-10 0 1 0,-1-1-2 16,1 1 1-16,0 10 0 16,-6-11 1-16,-6 11-1 15,-5-10 0-15,0 9 1 16,0-9 0-16,0 0-2 15,-5-5 1-15,-1 4 0 16,7-9 0-16,-1 5 0 16,-6-5 1-16,6 5 0 15,0-5 1-15,0 5-1 16,-5-5 1-16,-1 5-2 16,6-1 0-16,6 6 1 15,-1-10-1-15,1 5 0 16,-1-5 0-16,12 5 0 15,0-5 0-15,-1 4 0 16,1 1 0-16,0 0 0 0,-1 0 1 16,12 5 0-16,11-6 1 15,5 6-1-15,6-5-1 16,5 10 1-16,0-6-1 16,12 6 0-16,-12 10 0 15,6 4-2-15,0 5 2 16,5 6-5-16,6 4-1 15,17-5-62-15,16-9-49 16,28-21 60-16,27-19 27 16</inkml:trace>
  <inkml:trace contextRef="#ctx0" brushRef="#br0" timeOffset="22035.17">24815 3474 396 0,'-17'14'122'0,"6"6"-95"0,0 10-7 16,-6-6-9-16,-5 6-10 15,-5 4 2-15,-12 1-2 16,0-1-1-16,-11 5 1 15,-5 6 3-15,-6-6 2 0,-11 5 11 16,0 0 6-16,-5-4-21 0,-6-6-7 16,-16 1 10-16,-7 4 5 15,-10 10 0-15,-5 0 0 16,-1 5-9-16,0 1 0 16,6-11 1-16,5-5 1 15,12-9-1-15,-1-1-2 16,12-9 3-16,10-5 0 15,12-1 3-15,11 1 3 16,16-10 5-16,6-5 0 16,11 0-4-16,5-5 0 15,17-5-4-15,6-4-2 16,5-1-2-16,0-10-2 0,11-4 1 16,5-11-1-16,7 1 0 15,4-5 0-15,1 4 0 16,0 6 0-16,-6 9 0 15,-11 6 0-15,0 9 0 16,-11 0 0-16,-11 10 0 16,-11 5 0-16,-5 10-2 15,-18 9 1-15,-4 6 1 16,-1 9 0-16,0 10 0 16,1-4 0-16,10 4 1 15,0 0 2-15,12 0-1 16,-1 0 1-16,17-4-1 15,6-1 0-15,10-5 1 16,6-14-1-16,12-1 1 16,-1-14 0-16,0 0-5 15,0-5-2-15,0 0-29 0,0 5-20 16,6 4 27-16,0 1 13 16</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9:03:19.584"/>
    </inkml:context>
    <inkml:brush xml:id="br0">
      <inkml:brushProperty name="width" value="0.05292" units="cm"/>
      <inkml:brushProperty name="height" value="0.05292" units="cm"/>
      <inkml:brushProperty name="color" value="#FF0000"/>
    </inkml:brush>
  </inkml:definitions>
  <inkml:trace contextRef="#ctx0" brushRef="#br0">17005 8313 494 0,'-12'-20'159'0,"7"15"-123"0,5-5-9 16,-6 1-13-16,6-6-14 16,0 0 0-16,0-5-5 15,11 1-1-15,6-11 3 16,5 6-8-16,6-1 0 0,-1 5 1 16,7 6 1-16,4 9 8 15,12 10 2-15,11 9 7 16,0 1 3-16,0 0-6 15,0 0-1-15,-1-1-2 16,-4-9-2-16,-1 0 1 0,0 0 1 16,6-5-1-16,0-5 2 15,0-9-2-15,11-1 2 16,0-5 2-16,11-4 2 16,-6-11-3-16,1 6 0 15,-1 9-2-15,-5 5-2 16,-6 20 4-16,-10 10 1 15,-7 14-1-15,7-4 2 16,-1 0-2-16,0-1-1 16,6 1-1-16,0-6 0 15,0-9-1-15,0-10-1 0,11-5 1 16,5-5 0 0,0 1-2-16,1-6 1 0,5 0 0 15,0 5 0-15,-6 5 0 16,-10 5 1-16,-7 5 2 15,1 5 0-15,-5 0 1 16,4 5 0-16,1-1-2 16,0 6-2-16,0 0-2 15,0 4 0-15,0 6 2 16,0-1 2-16,-1 6-3 16,1-6 0-16,6 1 6 15,-1-15 3-15,0-1 2 16,1-24 2-16,-6-4-2 15,5-11 2-15,-5 1-5 16,0-6-2-16,0 5 0 0,-1 1-1 16,1 4-5-16,6 10-1 15,-1 1-41-15,0 9-35 16,-5 9 40-16,0 1 18 16</inkml:trace>
  <inkml:trace contextRef="#ctx0" brushRef="#br0" timeOffset="7498.259">4172 9193 226 0,'16'-29'59'0,"-5"19"-46"0,6-5-2 16,0 0-1-16,5-4-5 15,0 4 0-15,0 0-3 16,-5 5 1-16,-6 5-2 16,0 5-3-16,0 0-1 0,0 5 2 0,0 5 0 15,5 0 3-15,7 0 3 16,-1-5 13-16,5 0 6 15,7 0 3-15,10 0 1 16,11-1-7-16,6-4-3 16,11 5-4-16,5-5-2 15,6 0-2-15,0 5 1 16,6 5-4-16,-6 0-2 16,0 5-2-16,0-5 0 15,-6 4-2-15,1-4 2 16,-7 0-2-16,1-5 2 0,6 0-2 15,-6 0 2-15,0-5-2 16,0 0 2-16,-6-5 0 16,6 5 3-16,-6 5-1 15,1 5 2-15,-7-6-6 16,-4 6-1-16,-6 0 0 16,5 0 2-16,0 0-1 15,6 0-1-15,0-1 1 16,5-9 1-16,6 0 1 15,6 0 1-15,-1 0-2 16,6-4-2-16,5-6 1 16,-5 0-1-16,0 5 0 15,0 0 2-15,-11 5 14 16,-5 5 7-16,-6 10-14 16,-6 9-6-16,0 1-6 15,6 4 2-15,-6-4 0 0,1-10 3 16,-1-5 3-16,0-10 4 15,6-10 5-15,0-10 3 16,0-5-3-16,0-4 0 16,-1-1-6-16,1 1-3 15,6-1-2-15,-6 6-3 16,-1-6 2-16,-4 6 1 16,-7-1-1-16,-4 6 3 15,-1 4-3-15,0 5 1 16,-5 0-2-16,-6 5-1 15,0 5 1-15,-11 0-1 0,1 10 0 16,-1 0 0-16,5-5-4 16,1 14 1-16,0 6-54 15,5 5-24-15,0-6 41 16,-5-9 20-16</inkml:trace>
  <inkml:trace contextRef="#ctx0" brushRef="#br0" timeOffset="9154.108">5201 9346 140 0,'66'-5'31'0,"-33"5"-24"0,17 5-4 15,-6 0-2-15,6-1-6 16,5 1 1-16,1 0 0 16,4-5-1-16,12 0 4 15,6 0 0-15</inkml:trace>
  <inkml:trace contextRef="#ctx0" brushRef="#br0" timeOffset="22240.656">22790 9415 348 0,'22'0'103'0,"1"0"-80"0,21 0-7 16,6 0-6-16,10 0-9 16,12 0 2-16,6 0-4 15,-1-5 0-15,17 5 1 16,6 0 0-16,10 0 2 0,12 0 1 0,16-5 1 15,12 5 4-15,10-5 5 16,12 5 4-16,-1-5 2 16,12 5 1-16,-1 0 2 15,12 0-6-15,5 0 1 16,0 0-4-16,17 0 0 16,-1 0-3-16,7 5-1 15,-1-5-3-15,11 0 1 16,1 5-2-16,4-5 2 15,1 5-2-15,0-5 0 16,0 0 0-16,5 0 1 0,-5 0 0 16,0 0 3-16,5 0-4 15,-5 0 1-15,0 0-4 16,-6 0 1-16,-10 0-2 16,-12-5 1-16,-11 5 1 15,-16 0 1-15,-17 0-1 16,-12 0-1-16,-15 5 0 15,-12-5 0-15,-11 0 0 16,-16 0 0-16,-17 0-1 16,-11-10-1-16,-17 5 1 15,-16-5 0-15,-12 0-1 16,-10 0 2-16,-12 0 0 16,-5-4 2-16,-11-6-2 15,-5 5-2-15,-6 1-1 16,-6-6 0-16,0 10 0 0,6-5 2 15,0 5-1-15,5 1 0 16,6 4-1-16,11 0 0 16,6 5-1-16,10 0 0 15,18 0 1-15,10 0 1 16,11 5 0-16,1 5 0 16,-1 4-2-16,-11 6 2 15,-11 9 0-15,-5 1 1 16,-17 4 0-16,-11 1 1 15,-22 9-1-15,-22 0-1 16,-12 1-1-16,-5-6 1 0,-5 0-31 16,0-4-27-16,5 4-115 15,6-9-51 1,10-6 116-16</inkml:trace>
  <inkml:trace contextRef="#ctx0" brushRef="#br0" timeOffset="22678.046">30490 9887 320 0,'11'-35'93'0,"-11"20"-72"0,6 1 5 0,-6 4-2 15,0 0-11-15,0 5-3 16,5 5-8-16,1 5-1 16,-1 10-1-16,1 14 0 0,-6 16 2 15,0-1 5-15,-11 10 6 16,-6 20 2-16,-11 4 0 15,1 6 4-15,-1-15 0 16,0-10 3-16,12-10 3 16,10-5 4-16,12-9 4 0,5-1-4 15,11-9-4-15,6-6-10 16,10-9-4-16,7-5-5 16,-1-10-3-16,6-10-15 15,-1-4-12-15,18-16-116 16,5-9-52-16,0-10 98 15,-6-20 47-15</inkml:trace>
  <inkml:trace contextRef="#ctx0" brushRef="#br0" timeOffset="22834.395">30606 10192 554 0,'-61'-10'162'0,"39"20"-126"0,-17-1-12 15,1 6-15-15,-12 5-59 16,-5 4-35-16,-1 1 43 0,-5-5 21 16</inkml:trace>
  <inkml:trace contextRef="#ctx0" brushRef="#br0" timeOffset="23990.375">22774 9370 356 0,'11'-10'108'0,"-6"1"-83"0,6-1-2 15,0 0-3-15,6-5-3 16,-6-5 2-16,0 1-8 16,0-11-4-16,0-4-4 15,0-15 0-15,0-5 0 0,-5-5 10 16,-1-5 6-16,-5-5-4 16,0-15 2-16,0-4 3 15,0-1 4-15,6 1-5 16,-6-16-3-16,0-4-4 15,0 5 0-15,0-10-4 16,0-5-2-16,-6 5-2 16,1-5-1-16,-1-10-1 15,1 0-1-15,5 5 1 0,0-10 0 16,0 15-1-16,0-5 1 16,0 0-1-16,0 10 1 15,0 15-1-15,-6-15 1 16,1 9-2-16,-1 6 0 15,6 14-1-15,0-14 1 16,0 10 0-16,0 4 1 16,0 15-1-16,0 10 0 15,0 5 1-15,-5 0 0 16,5 15-1-16,-6 9 2 0,6 20-3 16,0 5 1-16,0 15-3 15,0 15 1-15,6 9 0 16,-1 1 1-16,-5-1 1 15,0 5 0-15,0 1-2 16,-11 4 2-16,0 5-1 16,0-10 0-16,0 1 1 15,5-6 1-15,1-9-1 16,-6-10 2-16,5-1-1 16,1-24 2-16,-1-4 3 15,6-21 1-15,0-9-1 16,11 0 0-16,6 14-4 15,0 6 0-15,5 14-3 16,0 10-1-16,5 24 0 16,7 11 1-16,10 19-20 15,22 10-17-15,17-5 17 0,17-44 10 16</inkml:trace>
  <inkml:trace contextRef="#ctx0" brushRef="#br0" timeOffset="30548.291">22873 8952 140 0,'6'-5'28'0,"-1"0"-21"0,1 5 8 16,-6-5 4-16,11 1-11 16,-6-1-2-16,1 0-4 15,0-5-2-15,-1 0 5 16,1 5 4-16,5-5 10 0,0 0 7 16,0-4 2-16,0-1 0 15,0 0-2-15,5 5-1 16,-4-4-14-16,-1-6-2 0,-6 0 1 15,1 1-4-15,-1 4 2 16,1-5-5-16,-1 0 0 16,1 1 1-16,-1-1 0 15,1 0-5-15,5 1 1 16,-6-1 2-16,1 0 3 16,0 1 2-16,-1-1 1 15,1 0-7-15,-1 1 0 0,1-1-1 16,5-4 2-16,-6-6-3 15,6 0 0-15,0 1 1 16,0-1 2-16,0 1-3 16,1-1 0-16,-1 6 1 15,0-1 0-15,-6 6-3 16,1-1 2-16,-1 0 1 16,1 6 0-16,-1-1-3 15,6 5 2-15,0-5-1 16,1 5 0-16,4-4 2 15,1-6 2-15,-6 0-1 16,5 1 2-16,-5 4-2 16,6 5-1-16,-6 0 5 15,6 0 0-15,-6 5-4 16,0 5-2-16,0 5-6 16,0 5-1-16,-6 0 2 0,7 5 3 15,-1-5 0-15,0-1 1 16,5 1 0-16,1 5 0 15,-1 0 2-15,-4 0 2 16,-1-1-1-16,0 1-1 16,0 5-2-16,-6 4 1 15,1 1 1-15,-1 4 0 16,1 1-3-16,5-6 2 16,0 1-6-16,0 0 0 15,0-1 1-15,0 1 3 16,0-6 2-16,0 1 1 0,0 0 0 15,6-5 0-15,0-6 0 16,5 1 0-16,0-5 0 16,0-5 2-16,0 0-1 15,-5 0-1-15,-1 0 1 16,1 0 1-16,-1 0 3 16,7 0 2-16,-7-5-3 15,6 0-1-15,0 0-1 16,0 1-2-16,1-6 1 15,-1 0-1-15,0-5 2 16,0-5 3-16,0 1-2 16,0-1 0-16,0 0-1 15,-5-4 1-15,0-1-2 16,-1 1-1-16,1-1 1 16,-1 0-1-16,-5 6 0 15,6-1 0-15,0 0 0 0,-1 6 0 16,1 4-3-16,-1 0 2 15,1 0-1-15,0 5 0 16,5 0-3-16,-6 5-1 16,6 0-2-16,1 5 2 15,-1 0 4-15,5 0 1 16,-5 5 3-16,1 0 1 16,-1 0 1-16,0 4 2 15,-6 1-3-15,7 0 0 16,-1 0-1-16,0-1 1 15,0 1 0-15,6 0 3 0,-1 0-1 16,1-1 1-16,-6 1-1 16,6 0-1-16,-6-5 0 15,0 0 0-15,0-6-2 16,-5 1-2-16,-1-5 1 16,1 0-1-16,-1-5 0 15,1-4 2-15,0-1-1 16,-1-5 2-16,1-5-2 15,-1 1-1-15,1-1 3 16,0 0 0-16,-1 1-1 16,1-1-2-16,-1 0 1 15,1 1-1-15,0-1 0 16,-1-5 2-16,-5-4-1 16,11-1-1-16,-5 1-2 15,5-1 1-15,-5 6 1 16,-1-1 2-16,1 6-1 0,-1 4 2 15,1 5-2-15,0 0-1 16,-1 0 1-16,6 0-1 16,-5 6-3-16,0 4 0 15,-1 0-1-15,6 4 0 16,-5 6 3-16,-1 0 2 16,1 5-2-16,0 0 0 15,5-1 1-15,-6 1 2 16,1 0 1-16,5 5 1 15,-5-1-2-15,5 1-2 16,0 4 1-16,-6-4 1 0,1-5-1 16,0-5 2-16,-1-5-2 15,6-5 2-15,1 0 2 16,-1-5 4-16,0-5 2 16,0 0 3-16,0 0-1 15,0-9 0-15,0-1-3 16,-5 0-1-16,-1-9 3 15,1-1 3-15,-6 1-11 16,0-1-4-16,6 1 0 16,-6-1-1-16,5-4-4 15,1-6 1-15,0-9 4 16,-1 0 4-16,1 0-1 16,-1 5-2-16,7-6 0 15,-7 6-1-15,1 5 0 16,-1-5 0-16,1-6 0 0,-1-4 0 15,7 5-5-15,-1 0 1 16,0 5 8-16,0-1 5 16,0 1 0-16,-5 0 0 15,-1-5 1-15,1-5 1 16,-1 4-1-16,-4 6 1 16,-1 0-4-16,0 5-2 15,0-6-2-15,0 1 0 16,0-10-2-16,5 5-1 15,7-5 1-15,-1 5-1 16,-11 19-3-16,11-19 2 0,0 5 1 16,0-1 2-16,-5-9-1 15,-1 5-1-15,1 5 1 16,0 4-1-16,-1 1 0 16,-5 10 0-16,6-1 0 15,-6 1 0-15,5 4-3 16,-4 5 2-16,-1-9-1 15,0 9 0-15,0-4 2 16,0 4 2-16,-6 0-1 16,1 5-1-16,-1 1-2 15,1 9 1-15,-6 0-1 16,5 0 0-16,-5 5 2 16,6 0 2-16,-1-5-3 15,7 5 0-15,-1 5-1 16,-6 5 0-16,6-5 0 15,0 9 0-15,-5-9 2 0,5 10 0 16,0 0-3-16,0 0 0 16,0-1 2-16,0 1 0 15,0-5-2-15,0 5 2 16,0-1 1-16,-5 1 0 16,-6 5 0-16,5 0 0 15,-5-1 0-15,0 6 2 16,0-1-3-16,0 1 0 15,0 0 1-15,0-1 0 16,0 1 0-16,0-1 2 0,0 1-1 16,6-5-1-16,-6 4-2 15,5-4 1-15,-5 0-1 16,0 4 0-16,0 1-3 16,0-1 1-16,0 1 0 15,0-1-1-15,6 1-1 16,-1 5 1-16,1-1 3 15,0 6 3-15,-1 4-5 16,1-5 1-16,5-4-6 16,-6-1 1-16,1-4 4 15,-1-1 2-15,-5 6 2 16,0-5 2-16,0 4-1 16,0 6 2-16,6-1-2 15,-6 0 2-15,5 11-2 16,1-11-1-16,5 0-2 15,0-4-1-15,0-5 2 0,0-1 2 16,-5 6 0-16,-1-1 2 16,1 1-2-16,-1 4-1 15,-5 1 1-15,0 4-1 16,0 0 0-16,0-4 2 16,0-1-1-16,0 0-1 15,0 1 1-15,0-6 1 16,6 6-1-16,-6-1 2 15,5 6-13-15,-5-6-3 16,0 10 6-16,6-4 3 16,-1-6 4-16,1-4 0 15,-1-1 0-15,1 1 0 0,-1-1 0 16,1 1 0-16,5-6 0 16,-5 1 2-16,-1 4 8 15,1 1 3-15,-1-1-15 16,1 1-8-16,5-6 2 15,-6 1 4-15,1 0 12 16,-1-6 6-16,1 1-17 16,-6 5-7-16,0-1 13 15,5 1 8-15,1-6-4 16,0 6-3-16,5 0-3 16,0-6 1-16,-6 1-3 15,6 0 0-15,0-6 1 16,0 1 0-16,0 0 0 15,-5 0 0-15,5 4 0 16,0-4 0-16,0-5-11 16,0 0-3-16,0-5 7 0,-5 0 6 15,5-5 7-15,0-5 5 16,-6 0-6-16,1-5-3 16,0 0-4-16,-1 0 1 15,-5-5 3-15,6-4 1 16,-1-1-4-16,1 0 1 15,-6 1-2-15,0-6 0 16,0 1 2-16,-6-1 0 16,6 5 0-16,-5 1 0 15,5-6 0-15,0 5 0 0,0-4 0 16,0 4 0-16,0-4 0 16,5-6 0-16,-5 0 0 15,6 1 0-15,-1-1 0 16,-5 1 2-16,6 4-8 15,-1 1-3-15,1 4 5 16,-1-4 1-16,6 4 0 16,0 0 2-16,0 1-1 15,1 4 0-15,-1 0 2 16,0 0 0-16,0 5 0 16,0 1 2-16,-6 4-3 15,1 0 0-15,-1 0 1 16,6 0 0-16,1 5 0 15,-1 0 2-15,0 0-1 16,5 0-1-16,1 0 1 16,-1 5-1-16,1-5 0 0,0 5 0 15,-1 5 0-15,-5-1 0 16,0 1 0-16,0 5 2 16,6 5-3-16,0 4 0 15,-6 1 1-15,11-1 0 16,-6 6 0-16,1-1 2 15,5-4-1-15,-5 0-1 16,-6-1-2-16,0-4 1 16,0 0 10-16,0-6 5 15,0-4-8-15,0-5-4 0,0 0-3 16,0-5-1-16,0-5-5 16,6-5 0-16,5 0 12 15,0-9 6-15,6-6-5 16,-1-4-1-16,1-1-3 15,0 1-2-15,-1-1 1 16,-4 1 1-16,-1 4 3 16,-6 0 2-16,1 1-1 15,-6-1-1-15,0 6-6 16,6-1 1-16,-1-5-5 16,1 11 1-16,5-1-5 15,0 5-1-15,6 5-2 16,-1 0 0-16,1 10 7 15,-6 0 4-15,6 5 4 16,-1 5 3-16,1 4-3 16,-6 1-2-16,0 4-3 15,0 1-1-15,1 0 2 0,-1-1 0 16,0 1 3-16,5-5 1 16,-4-1-1-16,-1-4-2 15,0 0-4-15,5-10-2 16,1 0 11-16,-6-5 9 15,11-5-1-15,1-5 1 16,-7 0-8-16,6-5-4 16,1-4-1-16,-1-1 1 15,-5 5-3-15,5 5-2 16,-6 5-1-16,1 5 3 16,0 5-2-16,5 10 1 0,0 0 0 15,6 0 0-15,-1 4 2 16,7 1 0-16,-1-5-3 15,6-1 2-15,0 1 1 16,-1-5 2-16,12 0-1 16,0-5-1-16,5-5 1 15,6-5 1-15,11 0-1 16,0 0-1-16,0 0-2 16,0 0-1-16,-5-5-3 15,5 5 1-15,0 0-63 16,0-4-28-16,-6-6 48 15,0-5 24-15</inkml:trace>
  <inkml:trace contextRef="#ctx0" brushRef="#br0" timeOffset="43184.21">23067 8328 170 0,'16'-10'38'0,"-4"5"-29"0,4-5 1 15,-5 5-1-15,6-5-5 16,-6 0-1-16,0 1-1 16,5-1-2-16,1-5 1 15,0 0-1-15,5 1 0 0,0-1 0 16,0 0 4-16,-5-5 2 16,-1 6 18-16,-5-6 10 15,0 5-7-15,0 0-3 16,-5 6-12-16,5-1-3 15,0 0-5-15,0 5-3 0,0 5 0 16,6 0-1-16,-1 0 0 16,7 5 0-16,-1 5 0 15,0 0-3-15,0 4 2 16,0 1 1-16,0 10 0 16,-5-1 0-16,-1 11 0 15,1 4 0-15,5 5 0 0,0 5-3 16,0 1 2-16,6-6 1 15,5-5 0-15</inkml:trace>
  <inkml:trace contextRef="#ctx0" brushRef="#br0" timeOffset="45121.248">27088 6095 178 0,'-11'0'41'0,"6"0"-32"0,-6 10 6 0,-1 0 1 15,-4-5-7-15,-12-1-1 16,1 1-2-16,-12 5-1 15,0-10-3-15,-11 10 0 0,-5-5-1 16,-6 0-1-16,-5-5 1 0,-6 0-1 16,-6-5 0-16,7 5 0 15,-7-10 1-15,6 0 2 16,0-4 1-16,0-1 2 16,6-5 3-16,5 0-2 15,6 1-2-15,5-1 0 16,11 0-1-16,6 1-5 15,5-1 1-15,12 0 2 16,10 1 1-16,6-1 3 16,11 5 1-16,12-4-3 15,4 4-3-15,12-5 0 16,11 1-1-16,5-1 0 16,6 0 0-16,11 1 0 15,5 4 0-15,6 0 0 16,0 5 2-16,6 0-1 15,-1 0 2-15,1 6-2 0,-1-1-1 16,-5 5 1-16,-5 5 1 16,-7-1 1-16,-4 6 1 15,-6 5 0-15,-12 5 2 16,1 4-3-16,-5 1 0 16,-7 0-3-16,1-1-1 15,-6 1 1-15,-5 4 0 16,-12-4 0-16,-5-1 0 15,-11 6 0-15,-11-1 0 16,-11 6 0-16,-16 4 0 16,-12 10-3-16,-6 1 2 0,-15-1-15 15,-12 0-4-15,-11 10 10 16,-12 10 5-16</inkml:trace>
  <inkml:trace contextRef="#ctx0" brushRef="#br0" timeOffset="48901.57">26513 6110 242 0,'-28'19'64'0,"12"-4"-49"0,-6 15 6 0,-1-6 0 16,1 1-11-16,0-1-3 15,0 1-4-15,0 0-3 16,0 4 1-16,0 5-1 0,-6 1 0 16,0 9 0-16,-5 10 2 15,0-5 5-15,0 1 6 16,0-1 4-16,5 5 2 16,6 0-2-16,5 5-1 15,1 0-7-15,5-5-1 16,5-5 0-16,0 0 0 0,1 6 0 15,5-1 2-15,5 0-1 16,7 5 2-16,-1-5-4 16,0-10-2-16,0 0-2 15,0-9 0-15,5-1-2 16,1-4-1-16,-6-1 5 16,6-4 1-16,-6-1 2 15,0-4 0-15,0 0-4 16,0-5-3-16,-6-1 2 15,-5-9 0-15,0-5 10 16,0 0 6-16,-5 0-19 16,-1-5-6-16,-5-5 11 15,0-4 7-15,-5-6-5 16,-1 0-1-16,0-4-4 16,1 4 1-16,-1 0-2 0,6 6-1 15,0 4 1-15,6 0 1 16,-1 5-1-16,6 0 2 15,0 5-2-15,0 0-1 16,11 10-2-16,0 0-1 16,11 5 4-16,0-1 1 15,6 1 2-15,0 5 2 16,-1 4-3-16,1-9 0 16,0-5-23-16,10-5-12 15,18-10 17-15,10-15 7 16</inkml:trace>
  <inkml:trace contextRef="#ctx0" brushRef="#br0" timeOffset="51073.087">28261 6779 304 0,'0'-15'88'0,"-11"10"-69"0,0 0 2 0,-6 0-3 0,1 5-12 16,-12 0-1-16,-11 15-5 16,-16 4-3-16,-6 6 2 15,0 5-2-15,6 4-1 0,11 0 3 16,16-9 0-16,22-5 1 15,17-6 0-15,17-4 0 16,5 5 2-16,6 0 10 16,-6 9 3-16,0 6 8 15,-10 4 6-15,-12 1-3 16,-17-1 2-16,-16 1-5 16,-6 4-2-16,-10-5-7 15,4-9-4-15,7-1-36 16,5-9-15-16,5-10-85 15,17-5-36 1,11-15 83-16</inkml:trace>
  <inkml:trace contextRef="#ctx0" brushRef="#br0" timeOffset="51557.339">28477 6951 324 0,'5'5'96'0,"1"4"-75"0,-1 6-1 0,1 5-6 16,-1 4-8-16,-5 1-1 15,0-5-2-15,0-1-3 16,0-4 1-16,6-5-1 0,-1-5 2 0,1-5 3 16,5 0 4-16,0-10 2 15,0 0 3-15,6-10-5 16,-1 1-1-16,-5-11-2 15,0 1 1-15,6-1-4 16,-6 11-2-16,0 9-3 16,0 15-1-16,-5 9 6 15,-1 6 3-15,-5 0-1 16,0-1 2-16,0-4-2 16,0 0 2-16,0-10 7 15,0-5 3-15,0 0 7 16,6-5 2-16,5-5-11 15,0-5-4-15,11-4-7 16,0-1-1-16,6-5-3 16,-1 1-1-16,1 4 1 15,-6 10 2-15,0 15-1 0,-5 10 2 16,-6 0 0-16,0 9 3 16,0 1-3-16,0-5-2 15,11-6-44-15,0-4-21 16,12-15 32-16,10-5 16 15</inkml:trace>
  <inkml:trace contextRef="#ctx0" brushRef="#br0" timeOffset="52010.192">29356 6808 360 0,'11'5'108'0,"-5"5"-83"0,10 9-2 0,-5 6-5 0,0 0-13 15,0-1-1-15,-5 1 0 16,-12-1 0-16,-10-9-2 16,-6 0-2-16,-17 0 3 0,0-10 0 15,6-5 3-15,11-5 10 16,11 0 5-16,16-5 8 16,18-10 5-16,10-9-23 15,11-6-8-15,6 1-25 16,0 4-11-16,-1 1-12 15,-4 4-5-15,-12 6-24 16,0-1-13-16,0 5 28 16,-5 5 14-16,5 5 42 15,0 5 20-15,6 5 9 16,5 10 4-16,-5 5-1 0,-6 4 0 16,-5 1 6-16,-6 0 3 15,-11-1-2-15,-6-4 0 16,-10-1-9-16,-12-4-2 15,-10-5-5-15,-12-10-3 16,0 0-1-16,0-5 0 16,12-5 7-16,10 5 3 15,6-9-25-15,17-6-12 16,16-10-129 0,17-9-57-16,-1-5 99 15</inkml:trace>
  <inkml:trace contextRef="#ctx0" brushRef="#br0" timeOffset="52228.891">30390 6316 416 0,'-11'44'130'0,"11"-14"-100"0,6 19 3 16,-6 15-2-16,0 5-14 15,-6 10 1-15,-5 19-13 16,-11 0-6-16,0-9 1 16,-6-10-61-16,12-16-24 0,5-18 42 15,11-26 22-15</inkml:trace>
  <inkml:trace contextRef="#ctx0" brushRef="#br0" timeOffset="52416.347">30628 6660 380 0,'-16'0'116'0,"-12"5"-89"0,-11 15 15 0,-16 0 2 16,-11-1-33-16,-6 6-12 16,5 0-19-16,12-11-8 15,22-4 15-15,22-20 6 0,22-9 6 0</inkml:trace>
  <inkml:trace contextRef="#ctx0" brushRef="#br0" timeOffset="52791.26">30866 6257 416 0,'-5'10'130'0,"5"10"-100"0,0 14-10 16,-6 15-8-16,0 30-13 15,-5 10 0-15,0 4-1 16,-11 5 0-16,-5 1 2 16,-1-21 0-16,0-14 2 0,1-15 1 0,4-9 1 15,7-16 13-15,10-9 8 16,6-10 8-16,11-10 1 15,12-10-9-15,10-9-6 16,11-6-11-16,0-9-4 16,0 5-2-16,-5 4-1 15,-6 15-1-15,1 15 0 16,-1 20-2-16,0 9-1 16,0 6 1-16,0 4 0 15,12 10-67-15,-1-4-36 16,-11-11 52-16,-11-9 26 0</inkml:trace>
  <inkml:trace contextRef="#ctx0" brushRef="#br0" timeOffset="78832.581">2252 12159 222 0,'6'-20'56'0,"-6"10"-43"0,0 0 22 16,5 1 10-16,1-1-16 16,5 0-6-16,0 0-12 15,6 0-3-15,-6 0-4 16,5 5-3-16,12-4 0 0,0 4 1 15,5 0 1-15,17 0-1 16,5 5 1-16,0 0 2 16,1 0 4-16,10 5 3 15,6-5 5-15,11 0 2 0,0 0 1 16,0 0-5-16,5-5-1 16,1 0-6-16,5 0-3 15,0 0-2-15,0 0 0 16,5 5-2-16,1 0-1 15,0 0 1-15,-1 0-1 16,-5 0 0-16,6-5 0 16,-1 0 2-16,1 0 3 15,-6-4 9-15,0-1 5 16,0 0-11-16,6 0-5 16,-6-5-2-16,5 1-1 0,1 4-5 15,-6 0-1-15,-6 0 5 16,-10 0 5-16,-6 0-2 15,-12 1-1-15,-10 9 0 16,-11 0-1-16,-17 0-5 16,-5 0-1-16,-12 0 11 15,-5 0 9-15,-11 4-3 16,-11-4 2-16,-11 5-6 16,0-5-2-16,-1 5 0 15,1 0 1-15,6 0-3 16,4 5-2-16,7-5-9 15,5 10-3-15,5-1-71 16,6 11-30-16,11-10 57 16,-11-1 28-16</inkml:trace>
  <inkml:trace contextRef="#ctx0" brushRef="#br0" timeOffset="127231.425">26657 6046 270 0,'11'-10'72'0,"-11"10"-55"0,5 0 5 16,-5 0 0-16,0 0-19 16,0 10-3-16,0-5-1 15,6 0 2-15</inkml:trace>
  <inkml:trace contextRef="#ctx0" brushRef="#br0" timeOffset="127731.474">26917 5908 274 0,'5'-5'75'0,"-5"5"-58"0,0 5-7 0,0-5-6 16,-5 10-11-16,-6 0-3 15,-6 0-23-15,0 4-10 16,-10 1 2-16,-1 0 5 16,-11 0 37-16,-5-1 21 15,-11-4 22-15,0-5 10 16,-1 0-13-16,6-5-4 16,12-5-18-16,10 0-4 15,11-5-9-15,6 0-6 0,11-4-1 0,6-6-8 16,11-5-2-16,10 1 1 15,12-1 1-15,11 1 3 16,-1 4 4-16,7 0 1 16,-1 1 3-16,-5 4-1 15,0 15-1-15,-6 10 3 16,0 5 0-16,-11-1 1 16,1 6 2-16,-12-5-1 15,-11-1 0-15,-17 1-1 16,-16-5 2-16,-17 0 3 15,-10 0 2-15,-1 0-1 16,-6-1 0-16,12 1-11 16,6-5-7-16,15-5 4 15,12-5 2-15</inkml:trace>
  <inkml:trace contextRef="#ctx0" brushRef="#br0" timeOffset="127871.995">26624 5903 324 0,'-12'-5'96'0,"12"5"-75"0</inkml:trace>
  <inkml:trace contextRef="#ctx0" brushRef="#br0" timeOffset="134476.604">30695 10182 190 0,'0'-15'46'0,"-6"10"-35"0,1 0 12 16,-1 0 3-16,-5-5-9 15,-6 5-5-15,1 1-10 16,-1-1-1-16,-10 5-1 15,-1 0 0-15,0 5 0 0,-11-1 0 16,1 6 0-16,-12 0 4 16,0 5 2-16,0-5 2 15,12 0 2-15,10-6 1 16,11 6 1-16,12-5-2 16,16-5-1-16,17 0-1 15,16 0 0-15,6-5-2 0,11-5-1 16,-6 1-3-16,0-1-2 15,0 0-10-15,-10 0-4 16,-12 5-22-16,-11-5-8 16,-16 5 23-16,-6 1 11 15</inkml:trace>
  <inkml:trace contextRef="#ctx0" brushRef="#br0" timeOffset="134726.577">30678 10177 262 0,'6'-15'72'0,"-6"10"-55"0,0 0 3 15,0 5 0-15,-6 0-17 16,-5 0-5-16,-11 0-63 16,-11 5-27-16,-6 5 47 15,-5-5 22-15</inkml:trace>
  <inkml:trace contextRef="#ctx0" brushRef="#br0" timeOffset="139053.811">26640 5987 286 0,'-16'-5'81'0,"10"10"-63"0,0 0-10 0,1 0-6 16,5 9-4-16,0 1 1 15</inkml:trace>
  <inkml:trace contextRef="#ctx0" brushRef="#br0" timeOffset="169523.068">1622 17023 316 0,'-11'-10'93'0,"5"0"-72"0,6-5 7 0,0 5-1 16,0 0-15-16,-5 5-1 15,5 5-7-15,0 0-3 16,5 5 0-16,12 5-4 0,-1 5 0 0,12 5 2 16,11-1 0-16,5-4-2 15,6 0 0-15,0 0 4 16,5-6 1-16,0-4 11 16,-5 5 3-16,0-5 4 15,0-5 2-15,-6 0-6 16,-11 0-1-16,6-5-3 15,-23 0 2-15,1 0-14 16,-6-4-6-16,0-1 17 16,-11 0 9-16,0-5-5 15,-11 0-3-15,-6-9-5 16,1-1 0-16,-12-4-4 16,-11 4 0-16,1 0 1 15,-7 6 0-15,-4 4 0 16,4 5 2-16,7 5-3 15,10 0 0-15,0 5-3 0,12 0-1 16,5 0-1-16,11 0 0 16,11 5 0-16,11 0 0 15,11-5 0-15,17 0 0 16,0-5 2-16,5 5 0 16,-5 5 0-16,-12 5 2 15,-4-5-1-15,-7 10-1 16,-10-1 1-16,-6 11-1 15,-11 5 0-15,-17 14 2 16,-10 0 1-16,-12 0 1 16,-5 1 1-16,-12 4 0 0,7 0 0 15,4 0 0-15,7 0-4 16,10-4-1-16,0-1-39 16,6-10-18-16,17 1 28 15,5-6 17-15</inkml:trace>
  <inkml:trace contextRef="#ctx0" brushRef="#br0" timeOffset="-207031.9">14715 17136 254 0,'-6'5'70'0,"6"-5"-55"0,0 0 5 0,0 0-2 15,0 4-7-15,6 1-1 16,-1-5 0-16,1 0 1 16,5-5-5-16,5 1-2 0,12-6 2 15,5-5-3-15,6-5 0 16,11-9-1-16,5-6 1 16,11 1 0-16,1-1 3 15,-7 16 1-15,1 9 1 16,-5 5 3-16,-1 15 3 0,0 14 1 15,1 11 1-15,4-1-6 16,1-4-4-16,-5-6-3 16,-7 1 0-16,1 0-2 15,-6-6 2-15,1-4 0 16,4-5 1-16,7-5 2 16,5-5 1-16,5-10 3 15,6 0 4-15,5 0 1 16,1-4 3-16,-6-1-17 15,5-5-4-15,1 10-2 16,-1 0 2-16,0 6 11 16,-10 8 4-16,-6 6-14 15,-1 10-8-15,1 9 2 16,0 6 4-16,-5 4 14 16,-1 1 6-16,6-6-6 15,0-5-3-15,5-4 2 0,11 0 2 16,-5-11-4-16,6-9 1 15,5 0-3-15,5-5 0 16,-5-10-1-16,6-4 2 16,5-1-1-16,-6 0 2 15,6 5-6-15,-11 5-1 16,-5 5 0-16,-1 15 2 16,6 5 0-16,-6 4 1 15,1-9-1-15,5 5 0 16,0-5-1-16,0-1-1 15,0-9 1-15,5-5 0 0,6 5 3 16,0-5 2-16,0 0-2 16,-5-5 0-16,-1 5 3 15,1-10 1-15,-1 1 2 16,1-1 0-16,5 5-4 16,-11-5-1-16,0 10-2 15,-6-15-2-15,1 15-1 16,5 0-1-16,5 5-20 15,1 10-19-15,-1 5-103 16,-5 4-44-16,-5 1 96 16,-12-10 49-16</inkml:trace>
  <inkml:trace contextRef="#ctx0" brushRef="#br0" timeOffset="-200595.839">31480 10555 238 0,'-11'0'61'0,"5"5"-47"0,-5 0 3 16,-5 0-3-16,-1 0-9 16,-10 5-1-16,-7-5-7 15,-10 5 0-15,-6-5 1 16,-10 4-15-16,-1-4-4 0,-6 0-12 15,-5 0-15 1,0 0 15-16,-11-5 17 0,1 0 10 16,-1 0 18-16,-6 5 9 15,-5 0-8-15,-6 5-2 16,1 0-7-16,-1 4-1 16,-5-4-1-16,-5 0-2 15,5 5 1-15,-12-5-1 16,1-5 8-16,0 4 5 15,-6 1 5-15,1-5 2 16,-7 5-4-16,-10-5-2 16,5-5-6-16,1 5-3 15,-7-5-2-15,1 0 0 0,-6 0 0 0,0-5-4 16,1 5-1-16,-12-5 1 16,5 5 2-16,-4-5 2 15,4-5 1-15,-5 5 0 16,0-4 2-16,6 4-3 15,-6 0 0-15,0-5-1 16,-5 5 1-16,-1-10-2 16,7 5-1-16,-7-4 1 15,6-1-1-15,0 5 0 16,6-5 0-16,0 0 0 16,-1 6 0-16,12-6 0 15,5 5 0-15,6 0 0 16,0 0 0-16,5 1 6 15,1 4 4-15,-1 0-1 16,11 5 2-16,1 0 0 16,5 0 1-16,5 0 5 0,11 0 0 15,6 0-5-15,6 0 1 16,5 0 1-16,11 0 1 16,12 0-2-16,4 0 0 15,7 5-1-15,-1-5 2 16,6 0 8-16,-1 0 6 15,1 0-17-15,6 0-8 16,-7 5-3-16,1-5-1 16,0 4 1-16,0 1 0 15,5-5 0-15,1 0 0 16,-1 5 0-16,0 5 0 0,1-5-49 16,10 5-18-16,6-10 36 15,22-20 17-15</inkml:trace>
  <inkml:trace contextRef="#ctx0" brushRef="#br0" timeOffset="-197409.01">28062 9380 218 0,'5'-10'56'0,"-5"5"-43"0,6 0 11 0,-6 5 2 15,5 0-12-15,1 0-5 16,5 0-2-16,0 5 0 16,0 10-3-16,0 0 4 0,-5 5 2 0,-1 4 6 15,1 6 2-15,-6 4 2 16,5 5-2-16,-5 1 2 15,6-1 0-15,-1 0-3 16,1 6 2-16,-1 9-6 16,1 5 0-16,-1 5-6 15,1-10 1-15,-1 0-1 16,-5 0 1-16,0 0 4 16,6 5 5-16,-6 0-16 15,6 0-4-15,-1-10 9 16,1 0 5-16,-1-4-5 15,1 4-1-15,-1 0-1 16,1-5 0-16,-6 6-2 16,0-6 1-16,-6-5 2 15,1-4 4-15,-1-1-2 16,-5 0 1-16,0-4-3 0,0-5 0 16,5-1-3-16,-5-4-2 15,6-5 1-15,5-6 1 16,-6-4 1-16,6-5 1 15,0 0 5-15,0-5 4 16,-5 0-5-16,5 1-1 16,0 4-4-16,0-5-2 15,0 5 0-15,0-5-1 16,0 5 0-16,0 0 0 16,0 0-2-16,5-5 1 15,1 5 1-15,-1 0 1 0,1 0 0 16,-6-5-1-16,0 5 1 15,-6-5-1-15,-10 0 0 16,-6 0 0-16,-6 5 0 16,-11-5 0-16,1 0 0 15,-7 0 0-15,1 0 0 16,-6 1 1-16,-5-1 0 16,-11-5-1-16,-6 5 1 15,-6 5-1-15,1-5 0 16,-6 0 1-16,-11 5-2 15,0 0 1-15,5 0 0 16,-5 0 1-16,0-5 0 16,0 5 1-16,0-5-3 15,0 0 1-15,-6 0 0 16,6 5 0-16,6-5 0 16,-1-4 0-16,1 4 0 0,5 0 1 15,0 0-2-15,0-5 1 16,0 0 0-16,0 0 1 15,0 5-2-15,0-4 1 16,0 4 0-16,0-5 1 16,6 10 0-16,-6-5 1 15,5 0-1-15,1-5-1 16,-6 5 1-16,0 5-1 16,0 0 0-16,0-5 0 15,-5 5 0-15,5 0 0 16,5 0 0-16,-5 0 0 0,6 0 0 15,-1 0 0-15,6 0 0 16,0 0 0-16,1 0 0 16,-1-5 0-16,-6 5 0 15,-5 0 1-15,6 0 0 16,-6 0-1-16,5 0 1 16,1 0-1-16,11 5 0 15,-1-5 1-15,6 0 0 16,6-5-1-16,0 5 1 15,-1-9-1-15,1 9 0 16,5-5 0-16,1 5 1 16,-7-5-1-16,1 10 0 15,0-5 0-15,-1 0 0 16,6 0 0-16,6 0-1 16,6-10 1-16,10 10 0 15,0-15 1-15,12 0 1 0,-7-4 0 16,7-1 1-16,-1-5 1 15,6 1 0-15,0-6 0 16,6 6 0-16,5-6 0 16,0 1-1-16,0-11-1 15,11 1-1-15,-11-15 1 16,5 0-1-16,1 0 2 16,5 5-1-16,-11-1-2 15,5 6 1-15,1-5-1 16,-1 0 0-16,-5-5 0 15,6 4 0-15,-6 1 1 0,0 5-1 16,0 5 0-16,0 4 1 16,-6-4 0-16,6 9-2 15,-5 1 1-15,5 9-1 16,-6-4 0-16,6 9 1 16,-5 0 0-16,5 10 0 15,-6-5 1-15,6 10-3 16,0 0 0-16,0 15 1 15,0-10 1-15,11 15-2 16,0-6 2-16,6 6 0 16,5-10 0-16,11 5 0 15,12-10 0-15,4 0 0 16,12-1 0-16,6 6 0 16,-1-10 0-16,11 0-2 15,1 0 2-15,5 5 0 0,0-10 0 16,0 5 0-16,11-5 0 15,5 5 0-15,-5-9 0 16,0 4 0-16,6-5 0 16,0 10-2-16,-12-10 2 15,6 5 0-15,0-5 0 16,0 5-2-16,-11-9 2 16,6 4 0-16,5-5 0 15,0 5 0-15,0 0 0 16,0 5-2-16,0 0 2 15,5 5 0-15,-5-9 0 0,0 4 0 16,0 0 1-16,6 0-2 16,-11-5 1-16,5 5 0 15,0 0 1-15,5 5-1 16,-5-5 0-16,0 0 1 16,0 0-1-16,-5 5 0 15,-12 0 0-15,1 0-2 16,-1 0 2-16,1 0 0 15,-7 0 1-15,7 5-1 16,-6-5 0-16,0 5 1 16,5-5-1-16,1 5-2 15,-7 0 2-15,1 0 0 16,0-5 0-16,0 5 0 16,-5-5 1-16,-1 5-1 15,-5 0 0-15,0 0 1 16,-1-5-1-16,-4 10-2 0,-6-10 2 15,-1 9 0-15,-4-9 1 16,-1 10-1-16,-5-10 0 16,-1 0 1-16,1 0-1 15,0 0-2-15,-1-5 2 16,1 5 1-16,-6 0 0 16,1 5-1-16,-12-5 0 15,5 5 0-15,-5-10 1 16,1 10-2-16,-1-5 1 15,-6 0 0-15,1 0 1 16,-6 5-1-16,0-5 0 16,0 5-1-16,-5 0 0 0,-1 10 0 15,-5-6 1-15,6 11 0 16,-6-10 1-16,0 5-2 16,0 4 1-16,-6 6 0 15,1 0 0-15,-1 9 0 16,-5 0 0-16,5 11 0 15,-5-6 0-15,6 15-7 16,-1-10-2-16,1 1-133 16,5-6-71-16</inkml:trace>
  <inkml:trace contextRef="#ctx0" brushRef="#br0" timeOffset="-195456.475">26872 9493 270 0,'-11'-15'75'0,"6"15"-58"0,-1 0 4 0,6 0-3 0,0 0-14 15,0 0-1-15,0 10-3 16,0 0 0-16,0 0 0 16,0 5 6-16,0-1 6 0,0 1 9 15,0 0 6-15,6 0 1 16,-1-1 2-16,6 6-1 16,1 0 0-16,-7 4-16 15,6 6-8-15,0 4 19 16,-5 1 10-16,-1 4-13 15,1 5-4-15,-6-4-8 16,0 4-1-16,0-10-1 16,0 6-1-16,0 4 0 15,-6 0 1-15,1 1-1 0,-1-1 0 16,1 5-1-16,-1-5 0 16,1-4-1-16,-1-6 0 15,6 0-1-15,0-4 0 16,0 4 0-16,0 1-1 15,0 9-1-15,6-5 1 16,-1 1-1-16,1-6 1 16,-6-4-1-16,0-6-1 15,0 1 2-15,0-5-1 16,0 4 0-16,-6 1 1 16,1-1-2-16,5-4 2 0,0 5-2 15,0-6 2-15,0-4-2 16,0 0 2-16,0-5-1 15,0-10 1-15,0 0 0 16,0 0 0-16,0 0 0 16,-6 0 1-16,1 0 0 15,-1-5-1-15,0 0-2 16,1 0 0-16,-1 0-3 16,1-5 0-16,-1 5-25 15,6-5-30-15,6 0 30 16,5-9 14-16</inkml:trace>
  <inkml:trace contextRef="#ctx0" brushRef="#br0" timeOffset="-194850.497">27597 9439 290 0,'-5'-15'83'0,"-1"15"-64"0,6-5 8 16,-6 5-2-16,-5 0-15 16,-5 10-3-16,-12 5-5 15,-11 15-2-15,-5 14 1 16,-11 0 3-16,-12 10 2 0,-4 15-2 15,-7 10 3-15,-5-1-4 16,6-9 0-16,5-5-1 16,11-5 1-16,11-15 0 0,6-4 1 15,11-6-2-15,11-9 1 16,11-10-32-16,16-15-12 16,17-10 20-16,17-15 10 15</inkml:trace>
  <inkml:trace contextRef="#ctx0" brushRef="#br0" timeOffset="-194600.585">27752 9572 328 0,'0'5'99'0,"-11"0"-77"0,-11 9 10 0,-6 6 2 0,-11 15-16 16,-16 14-2-16,-11 10-10 15,-17 15-2-15,-6-6-2 16,-5 1-2-16,0 0 1 0,6-5-1 16,10-5 2-16,17-5-3 15,17-5-2-15,16-14-5 16,17-11-2-16,22-14-20 16,23-10-6-16,26-15 18 15,29-29 10-15</inkml:trace>
  <inkml:trace contextRef="#ctx0" brushRef="#br0" timeOffset="-194194.432">28150 9714 328 0,'17'-4'96'0,"-17"13"-75"0,-11 11 15 0,-17 10 5 16,-33 19-15-16,-22 15-3 15,-22 0-11-15,-11 9-3 16,-6 1-5-16,6 5-3 0,11-10 2 15,17-15-2-15,21-10 2 16,23-10-9-16,11-9-1 16,16-10-14-16,17-15-4 15,22-5-5-15,17-10 0 16,22-5-4-16,16-24 2 0,17-15-7 16,17-5-1-16,11 5-1 15,-17 10 0 1,-17 15 25-16,-27 19 33 15,-22 10 18-15,-28 20 16 16,-22 14 8-16,-28 20-14 16,-27 20-6-16,-23 0-22 15,-5 0 1-15,-5 0 2 0,-7 0-7 16,12-10 0-16,17-5-7 16,22-15-4-16,22-9-8 15,16-11-4-15,34-9-68 16,27-15-32-16,33-14 56 15,12-16 27-15</inkml:trace>
  <inkml:trace contextRef="#ctx0" brushRef="#br0" timeOffset="-194053.741">27896 10447 308 0,'83'-29'90'0,"-72"24"-69"0,0 10 16 0,-11 10 7 16,-22 14-9-16,-28 30 0 16,-33 20-15-16,-28-6-7 15,-10 6-8-15,-7 5-4 0,12-1 2 16,22-9-144-1,33-10-86-15,23-25 115 16</inkml:trace>
  <inkml:trace contextRef="#ctx0" brushRef="#br0" timeOffset="-189273.656">23880 9813 300 0,'-6'-20'88'0,"6"20"-69"0,0 0 0 0,0 5-7 0,0 10-4 16,0 5 2-16,0 14 3 15,0 0 3-15,-5 6-8 16,-12-1 9-16,1 10 5 0,-1-4-7 15,1 4-3-15,-1 0-7 16,0-5-2-16,-5 0-104 16,0-9-45-1,11-16 73-15</inkml:trace>
  <inkml:trace contextRef="#ctx0" brushRef="#br0" timeOffset="-189070.634">24057 10044 360 0,'-28'-10'108'0,"6"10"-83"0,-5 0 11 15,-1 5 1-15,-11 0-16 16,0 5-4-16,1 0-2 0,-1 0 1 16,6-1-9-16,5-4-20 0,6-5-8 15,5 0-64-15,12-5-27 16,16-4 58-16,22-6 27 15</inkml:trace>
  <inkml:trace contextRef="#ctx0" brushRef="#br0" timeOffset="-188820.692">23996 9926 340 0,'6'0'100'0,"-1"10"-78"0,1 5 1 0,-1-1-4 0,6 11-11 15,0 4 0-15,0-4-4 16,1 0-3-16,-1-6 0 15,-6 1 1-15,1-5 1 0,-6-1 10 16,0-9 3-16,0-5 15 16,0 0 5-16,-6-5 3 15,6-4 2-15,11-6-16 16,6-5-5-16,5 1-12 16,0-6-4-16,11 5-7 15,0-9-4-15,12 4-55 16,4 1-28-16,1-6 45 15,11 1 23-15</inkml:trace>
  <inkml:trace contextRef="#ctx0" brushRef="#br0" timeOffset="-188492.467">24765 9946 246 0,'6'5'67'0,"-12"-1"-52"0,0 1 11 0,-5 5 4 16,-5 0-7-16,-12 5 1 15,-11 4-2-15,1 1-3 16,-1 5-10-16,6-1 1 0,5-4 3 16,12 0-5-16,10-6 0 15,6-4-4-15,6-5-1 16,5-5 8-16,0 0 2 16,11-5 2-16,0-5 4 15,11-4 4-15,0-6 3 16,0 0-18-16,6 1-6 0,0-1-5 15,-6 5 1-15,0 5 1 16,-11 10 1-16,-5 5-5 16,-6 10 1-16,-5 10 2 15,-1 4 1-15,-5 6-32 16,0 4-13-16,0-14 23 16,11-21 11-16</inkml:trace>
  <inkml:trace contextRef="#ctx0" brushRef="#br0" timeOffset="-188289.567">24931 10118 396 0,'-6'24'122'0,"6"1"-95"0,6 4-5 0,-6 1-10 15,0-1-67-15,-6-4-27 16,1-5 41-16,-1-10 21 16</inkml:trace>
  <inkml:trace contextRef="#ctx0" brushRef="#br0" timeOffset="-187664.559">25091 10069 384 0,'28'-35'116'0,"-11"25"-89"0,5-9 15 0,0 9 4 0,6 5-27 15,-1 5-8-15,-5 0-23 16,0 10-7-16,1 9 9 16,-7 1-15-16,-5 5-3 0,-5-1 4 15,-6 1 1-15,0-1 16 16,5-4 6-16,6 0 4 16,11-5 1-16,12-1-2 15,10-9 1-15,0-5-7 16,11 0 1-16,1-5 1 15,-1 0 1-15,6-4 7 16,5-6 6-16,-5 5 0 16,-6 0 1-16,-16 10-5 15,-17 0-3-15,-16 15 4 16,-17 5 2-16,-17 4 11 16,0 6 8-16,1-6-13 15,-1-9-7-15,12-5-4 0,-1-5 0 16,11-10 1-16,6-5 3 15,11-10-3-15,6-9-2 16,11-1-11-16,5-9-4 16,11 0 0-16,0-1 4 15,1 11 3-15,-1 4 2 16,-11 15 3-16,0 10 1 16,-16 15-1-16,-12 20-2 15,-16 24 1-15,-11 14 1 16,-5-9-1-16,-12-5 2 15,0-10 0-15,0-4 3 0,1-6 1 16,-1-5 1-16,6-4 7 16,5-5 0-16,6-6 7 15,5-4-1-15,6-5-10 16,11-10-3-16,0 0-10 16,11-10-3-16,12-5-16 15,10 5-7-15,11 1-4 16,6 9 0-16,11 9-2 15,5 26 1-15,6 19-100 16,11 10-45 0,0 0 91-16</inkml:trace>
  <inkml:trace contextRef="#ctx0" brushRef="#br0" timeOffset="-130864.964">24632 5652 254 0,'22'-10'70'0,"-16"10"-55"0,10-4 7 0,-4-1 0 15,-1 5-8-15,5 0 0 16,-5-5-6-16,0 5 0 15,0 0-5-15,-5 0-2 0,-1 0 2 16,-5 0 0-16,0 0 1 16,-11 10 0-16,-5 4 0 15,-1 6 2-15,1 0 1 16,-1 4 9-16,0 6 4 16,-5-6-6-16,6 6-1 0,-1-10-7 15,6 4-2-15,0-9-2 16,5 9-2-16,1-4 1 15,-1 10 1-15,6-1 1 16,0-4 3-16,0-1 1 16,6-4 1-16,-1-5 0 15,7-5 2-15,4-6 10 16,12-4 5-16,10-9-20 16,12-1-7-16,0-5 4 15,5 0 5-15,-10 5-1 16,-7 6-1-16,-10 8-2 15,-11 16 0-15,-17 10 2 16,-6 14 4-16,-11 5 2 16,1-5 1-16,-6 1-4 15,-6-6-3-15,-11 0-62 0,-16 1-28 16,-11-16 42-16,-17-4 21 16</inkml:trace>
  <inkml:trace contextRef="#ctx0" brushRef="#br0" timeOffset="-129224.875">25611 1787 372 0,'22'5'114'0,"-22"-10"-89"0,6 5-9 0,-6 0-9 0,0 5-7 16,-6 0 2-16,-16 9-1 16,-11 1 2-16,-6 5-2 15,-5 0-1-15,5-1 1 0,1 1-1 16,5 0 0-16,5-6 0 16,11-4 0-16,6-5 0 15,6 0 0-15,-1 0 0 16,1 5 0-16,-12 9 0 15,0 26 2-15,-5 9 3 16,-11 10 4-16,5 9 0 16,1-4 0-16,16-10-1 15,11-14 0-15,11-11 0 16,5-9 0-16,18-16 2 16,4-13 1-16,18-16-10 15,10-10-5-15,22-4-1 0,1-1 3 16,-1 6 1-16,-5 14 1 15,-16 15 0-15,-23 15 0 16,-27 19-3-16,-28 16 2 16,-28 9 14-16,-16 5 8 15,-12-1-8-15,-10 6-2 16,-1-5-12-16,6 0-1 16,12-10-99-16,10-9-43 15,11-16 72-15,11-14 36 16</inkml:trace>
  <inkml:trace contextRef="#ctx0" brushRef="#br0" timeOffset="-128693.746">26430 2264 436 0,'0'-44'138'0,"0"29"-106"0,5-15-8 16,-5 1-11-16,0-20-53 16,-11-5-20-16,-11 14 17 15,-5 11 10-15,-12 14 19 16,-16 20 21-16,-1 24 9 0,1 25 5 0,5 15 5 15,6 20-3-15,16-1-2 16,12-9-7-16,16-20-1 16,11-15-4-16,16-19 2 15,12-15 18-15,11-15 8 16,11-15-7-16,0-19-7 16,-6-15-8-16,-5-15-2 15,-1-5-2-15,1-19-1 16,0-25-8-16,0 0-4 15,-6 5 1-15,-5 9 0 16,-12 26 3-16,-10 28 1 16,-6 31 5-16,0 24 3 0,-5 39-5 15,-6 25-1-15,0 14-3 16,0 21-2-16,5-1 1 16,-5-15 0-16,6-14-3 15,-1-10 0-15,6-20-21 16,11-9-23-16,17-20 24 15,11-25 11-15</inkml:trace>
  <inkml:trace contextRef="#ctx0" brushRef="#br0" timeOffset="-128381.323">27442 1654 476 0,'-44'25'149'0,"16"-1"-115"0,-10 16-13 0,4 4-11 16,-4 10-10-16,10 5 2 15,0 0-1-15,12-15 2 16,-1-9-2-16,12-11-1 0,5-9 1 16,0-10 1-16,11-10 3 15,5-15 0-15,17-9 0 16,12-6-3-16,4 1 1 15,1 4 0-15,-11 16 2 16,-6 9 1-16,-11 10 0 16,-5 14-3-16,-6 6-2 0,-6 9-29 15,7-9-15-15,-1-15 19 16,11-20 10-16</inkml:trace>
  <inkml:trace contextRef="#ctx0" brushRef="#br0" timeOffset="-127990.638">27879 1767 404 0,'17'-10'125'0,"-17"20"-97"0,-6 10 18 16,-5 9 4-16,-5 16-21 15,4-1-6-15,7 0-17 16,10-14-3-16,7-11-3 16,4-14-3-16,12-15 0 0,5-9-1 15,6-11 3-15,-1-4-2 16,-4-1 1-16,-12 1 6 15,0 0 2-15,-11-1 4 16,0-4 0-16,0 9-5 0,0 15-1 16,0 25-5-16,0 20-1 15,6 19 0-15,-1 20 0 16,1 24 2-16,-6 6 1 16,-5-1 0-16,-1 0-1 15,-5 6-3-15,-16-16-3 16,-12 1 2-16,-11-1 5 15,-16 11 4-15,-6-11 1 16,0-14 6-16,6-15 1 16,0-20 7-16,10-14 2 15,12-15-9-15,5-15-2 0,6-20-38 16,17-24-35-16,10-59 31 16,17-10 17-16</inkml:trace>
  <inkml:trace contextRef="#ctx0" brushRef="#br0" timeOffset="-127662.71">28648 1556 468 0,'-28'14'149'0,"17"6"-115"0,-11 15-10 15,6-1-13-15,-1 0-18 16,17 1-3-16,0-1-1 0,11-4-1 16,11-6 7-16,0 6 2 0,6-1 5 15,5 6-6-15,0-1-1 16,6 6 19-16,0 4 10 16,-17 0 0-16,-11 0 0 15,-22 1-7-15,-22 9-1 16,-23 5-6-16,-21 5-2 15,-12-5-7-15,6-20 0 16,28-14-127-16,28-25-62 16,21-55 95-16,28-4 45 15</inkml:trace>
  <inkml:trace contextRef="#ctx0" brushRef="#br0" timeOffset="-127365.936">29113 1418 518 0,'-61'-15'162'0,"39"25"-125"0,-6 5-11 16,11 9-13-16,1 11-34 15,10 9-15-15,12 15-10 16,16 0-5-16,22-15 28 16,23-9-10-16,32-6 1 0,6-14 32 15,0 0 17-15,-11 5 18 16,-11-1 6-16,-22 1-4 15,-22 9-2-15,-28 11-7 16,-22 14-5-16,-28 15-5 0,-22-5-1 16,-11 14-7-16,1 6-2 15,4 9-6-15,6-14-1 16,12-5-2-16,4-20 0 16</inkml:trace>
  <inkml:trace contextRef="#ctx0" brushRef="#br0" timeOffset="-126990.973">30313 2977 542 0,'-149'29'165'0,"60"-4"-128"0,-66 9-13 16,-27 11-12-16,-45 4-12 16,-33 5 1-16,-39 0 0 15,-11 5 2-15,-16 15-1 16,-11 14-4-16,-1-19 0 0,17-5 8 16,17-5 3-16,22 0 1 15,22-10 2-15,33-4 4 16,17-11 4-16,33 1-1 15,22-11 0-15,17-4-1 16,16-1-2-16,17 6-8 16,22-5-5-16,11 4-31 15,12 16-11-15,10 14-97 0,11 5-77 16,11-25 111-16,-21 1 52 16</inkml:trace>
  <inkml:trace contextRef="#ctx0" brushRef="#br0" timeOffset="-98129.144">26535 5997 372 0,'-17'-15'111'0,"12"10"-86"0,-1 5-5 0,1 0-9 0,5 0-42 15,0 0-16-15,0 0 24 16,0 0 11-16</inkml:trace>
  <inkml:trace contextRef="#ctx0" brushRef="#br0" timeOffset="-97972.982">26823 5918 348 0,'0'10'103'0,"5"-15"-80"0,12 5-7 15,-1 5-8-15</inkml:trace>
  <inkml:trace contextRef="#ctx0" brushRef="#br0" timeOffset="-95098.043">26823 5908 296 0,'0'-10'88'0,"0"5"-69"0,0 0 4 16,5-4-4-16,1-1-10 15,-1-5-3-15,-5 0-3 0,0-4 0 16,0-1-2-16,0 5-1 0,-5 0 3 16,-6 6-2-16,-6 4-1 15,0 0 1-15,-10 5-1 16,-6 10 2-16,-1 9 2 15,1 6 7-15,-5-1 5 16,4 11 1-16,7 4-1 16,-1 5-4-16,6 1-2 15,5 9-4-15,1 0 1 16,5 5-2-16,5-5 2 16,1 0 0-16,-1 5 1 15,1 10 4-15,5 5 5 0,0-5-16 16,0-1-7-16,0 6 14 15,5 5 7-15,1 9-4 16,5-9-3-16,0 0-3 16,0-1-1-16,0 1-2 15,0-5 1-15,-11-5 2 16,-6-5 4-16,-5 0-2 16,-5-5 1-16,-6 0-3 15,-1-5 0-15,-4-15-1 16,5-14 0-16,0-11 6 15,-1-14 3-15,1-9-1 16,0-16-2-16,0-5-4 16,-6-4-2-16,-5 0-4 15,0-6 0-15,0 11 0 16,0 4 0-16,5 10 0 0,11 6 1 16,6 4-2-16,0 5 1 15,11 10-1-15,6 4 0 16,5 1 1-16,11 0 0 15,6 0 0-15,5-6 0 16,6 6 1-16,-1-5 0 16,1 0 2-16,5 5 1 15,-5-6 0-15,0-9 0 16,-1 5-4-16,7-5 1 16,-1-5-54-16,6-4-44 15,-17-21 50-15,0-9 22 16</inkml:trace>
  <inkml:trace contextRef="#ctx0" brushRef="#br0" timeOffset="-55157.689">26131 7482 238 0,'-5'-10'61'0,"-1"5"-47"0,1 0 7 0,-1 5 2 15,1-5-12-15,-1 0-1 16,6 0-6-16,0 0-1 16,0 1-1-16,0-6-2 0,0 5 3 15,6 0 0-15,-1 5 3 16,-5 10 3-16,6 4 5 16,-6 11-4-16,0 0 2 15,0-1-7-15,0-4-1 16,0 0 0-16,-6-6 2 15,1-4 11-15,-6 0 9 16,-6 0-3-16,-5-5-1 16,0-5-4-16,5 0-1 0,6 0-3 15,11 0 1-15,6-10-10 16,5-5-6-16,5-5 1 16,1-4-1-16,-1 4 9 15,1 10 5-15,-6 1-17 16,-5 9-7-16,-1 4 18 15,1 6 9-15,-1 5-7 16,1 0-5-16,-6 0-2 16,0-6 0-16,0-4-1 15,0-5 2-15,0 0 2 16,0 0 2-16,-6 0-3 16,1-5-1-16,-1 0 1 15,1 1 0-15,-1-1-2 16,6-10-2-16,0 5 1 15,6 0 1-15,-1-5-1 16,1 6-1-16,-1-1 1 0,1 0-1 16,-1 5-3-16,1 5 0 15,-1 0-1-15,1 0 3 16,-1 5 0-16,1-5 1 16,-1 5-3-16,1 0 2 15,-1 5 1-15,1-1 0 16,0 6 0-16,-6-5 0 15,0 0 0-15,-6 5 2 16,0-10-1-16,-5 4-1 16,0-4 1-16,0 0 1 15,6 5-1-15,5-10-1 0,0 0 1 16,0 0 1-16,-6 0-1 16,6-10-1-16,0 0 1 15,0-14 1-15,6 4-1 16,-6 0 2-16,5 1-2 15,6 4-1-15,0 5-2 16,6 5-1-16,0 5-1 16,-1 5 3-16,1 0 0 15,-6 5 1-15,0 0 0 16,-11-5 2-16,0 5-1 16,-11-6-1-16,-6 6 1 15,1-5-1-15,-6 0 0 16,5 0 0-16,0-5 4 15,6 0 2-15,11-5-2 16,0-5-1-16,6 0-1 0,5-4-2 16,0-1 1-16,6 0 1 15,-6 0-1-15,5 11-1 16,-5-1-2-16,0 5 1 16,0 0-1-16,0 5 0 15,1 4 2-15,-1 1 0 16,0 0 0-16,0 0 0 15,0-5 0-15,-6-5 2 16,1 0-1-16,-6 0 2 16,0 0 2-16,-11 0 1 15,0 5-3-15,-6-5-2 0,1 0 0 16,-1-5 0-16,0 0 3 16,6 0 2-16,0 0-2 15,6 0 2-15,5 0-4 16,0 0-1-16,11 0-26 15,5 0-16-15,6-4-129 16,17-1-67 0,11-5 126-16</inkml:trace>
  <inkml:trace contextRef="#ctx0" brushRef="#br0" timeOffset="-53954.96">27022 7615 312 0,'-6'-5'93'0,"6"5"-72"0,11-10-2 0,0 0-6 15,0 0-9-15,1 0-3 16,4-4-3-16,1-6 1 15,-6 10 1-15,0 0 0 0,-6 0 0 16,1 1 2-16,5 4 3 16,0 5 3-16,0 0 3 15,11 5-6-15,0 9-1 16,-5-4 0-16,-6 5 0 16,-5 5 0-16,-6-6 0 0,-6 1 11 15,-11 0 5-15,-5-5 3 16,-5-5 1-16,-12-1 2 15,6-4 1-15,5 0-6 16,17 0 0-16,5-9-12 16,12-1-3-16,5-10-6 15,11 0-1-15,0-4 1 16,6 4 0-16,-6 5-3 16,-11 6 2-16,0 9-37 15,-16 9-14-15,-12 11 26 16,-11-5 13-16</inkml:trace>
  <inkml:trace contextRef="#ctx0" brushRef="#br0" timeOffset="-52345.969">26253 7644 258 0,'0'0'70'0,"0"0"-55"0,5 5-1 0,-5-5-6 16,6 0-6-16,0 0 1 15,-1 0-2-15,1 0-1 16,-1 0 1-16,-5 0 7 0,0 0 5 0,0 0 7 15,0-5 2-15,-5 0-3 16,-6 5-2-16,-1-5-13 16,1 0-5-16,0 0 10 15,0 0 7-15,-5 1 8 16,5-1 3-16,0-5-10 16,5 5-3-16,6-5-8 15,0 5-2-15,6-5-4 16,5 0-1-16,0 1 1 15,0-6 0-15,0 5 0 16,0 5 0-16,0 0 0 16,0 0 0-16,0 5 0 15,0 0 0-15,0 0 0 16,6 5 0-16,5 0 0 16,0-5 0-16,0 0 0 15,0 5 2-15,6 0-1 0,0 0-1 16,-6 10 3-16,0-1 0 15,0-4 1-15,0 5 0 16,0-5 6-16,6 0 4 16,5 4-10-16,0-4-1 15,0-5-1-15,1 0 3 16,-1-5 2-16,0 0 3 16,6 0-3-16,-1 0 1 15,1 0-3-15,0-5 0 16,-6 0-3-16,-5 0 1 15,-6 0-2-15,0 0-1 0,-11 1 5 16,0 4 4-16,-5-5-1 16,-1 5 1-16,-5-5-5 15,6 0-1-15,5 5-2 16,0-5-1-16,-6 0 1 16,6 5-1-16,-5 0 0 15,-1 0 0-15,1 0 0 16,0 0 0-16,-6 0 1 15,0 0 2-15,0 0-1 16,0 0 3-16,0 0-1 16,-6 0 2-16,6 0-4 15,-6 0-1-15,1 0-8 16,-1 0-1-16,6-5-68 16,0-5-28-16,11-9 51 15,1-6 24-15</inkml:trace>
  <inkml:trace contextRef="#ctx0" brushRef="#br0" timeOffset="-51393.02">26524 7364 396 0,'-11'24'122'0,"11"-24"-95"0,5 5-1 0,1 0-5 16,5 0-6-16,0-5 3 15,6 5-15-15,-6 0-5 16,0 0 0-16,-6 0 0 0,-5 0 2 16,0 5 8-16,-11-6 5 15,11-4 11-15,-16 5 5 16,5 0 7-16,0-5-2 15,5 0-10-15,1 0-4 16,5 0-10-16,0 0-3 16,0 0-6-16,5 5-1 0,6 0-26 15,11 0-25-15</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9:11:15.988"/>
    </inkml:context>
    <inkml:brush xml:id="br0">
      <inkml:brushProperty name="width" value="0.05292" units="cm"/>
      <inkml:brushProperty name="height" value="0.05292" units="cm"/>
      <inkml:brushProperty name="color" value="#FF0000"/>
    </inkml:brush>
  </inkml:definitions>
  <inkml:trace contextRef="#ctx0" brushRef="#br0">2861 16442 286 0,'0'-15'81'0,"0"15"-63"0,5 0-1 16,1 0-5-16,-1 0-8 15,6 0-1-15,6 0-3 16,0 5-1-16,5 0 1 16,11 0 0-16,17-5 2 0,22-5 3 15,16-5 2-15,6 1 8 16,0-11 3-16,0 5-4 15,-5 0-4-15,-12-4 6 0,-10-1 1 16,-12 0-2-16,-11 6 1 16,-16-1-5-16,-17 0 1 15,-11 0 10-15,-17 6 6 16,-16-1-19-16,-11 0-7 16,-11 0-2-16,-12 5-1 15,1 0-6-15,10 0 0 16,12 0 3-16,11 0 2 15,11 1 2-15,5 4 0 16,12-5 0-16,5 0 2 16,11 0 3-16,11 0 2 15,11 5-3-15,11 0-3 0,6 5 0 16,0 0-1-16,0 5 0 16,-12 4 0-16,-4 1 0 15,-12 0 0-15,-11 4 0 16,-6 6 0-16,-5 0-5 15,-11-1 1-15,-5 6 15 16,-6 4 7-16,-6 6-4 16,0 9-3-16,-5 5-9 15,0 5-1-15,0 0-34 16,0 10-15-16,5 9-105 16,6 16-73-1,5-11 118-15</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9:12:36.357"/>
    </inkml:context>
    <inkml:brush xml:id="br0">
      <inkml:brushProperty name="width" value="0.05292" units="cm"/>
      <inkml:brushProperty name="height" value="0.05292" units="cm"/>
      <inkml:brushProperty name="color" value="#FF0000"/>
    </inkml:brush>
  </inkml:definitions>
  <inkml:trace contextRef="#ctx0" brushRef="#br0">13027 13747 352 0,'-11'-5'105'0,"11"5"-81"0,6 0-7 0,5 0-7 15,11 0-9-15,11-5-1 16,12 0-4-16,-1-4 0 15,6-1 2-15,5 0-1 0,0-5-1 16,6-5 0-16,5 11 3 16,6 4 0-16,6 10 3 15,-1 0-1-15,1-1 2 16,-1 6 2-16,-5 5 2 16,-6-5-1-16,-5 0 1 15,0-5-2-15,0 0 0 16,0 4-1-16,0 1 0 0,-28-5 0 15,39 10 2-15,-6-10 3 16,-5-5 2-16,5 0-1 16,1 0-1-16,5 5-3 15,-6-5-1-15,-5 0-1 16,5 0 2-16,1 5-1 16,-1 5 2-16,-5 4 7 15,0-4 3-15,-6 5-6 16,0 0-2-16,1-1-3 15,-1 1-1-15,0 0-1 16,6 5 0-16,-6-6 0 16,6 1 2-16,11 0-3 15,0-10-2-15,11 5 0 16,0-1-1-16,5 1-40 16,6 10-15-16,6 0 27 15,-6-11 14-15</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161.26323" units="1/cm"/>
          <inkml:channelProperty channel="Y" name="resolution" value="181.4059" units="1/cm"/>
          <inkml:channelProperty channel="F" name="resolution" value="0" units="1/dev"/>
          <inkml:channelProperty channel="T" name="resolution" value="1" units="1/dev"/>
        </inkml:channelProperties>
      </inkml:inkSource>
      <inkml:timestamp xml:id="ts0" timeString="2019-11-12T19:15:17.660"/>
    </inkml:context>
    <inkml:brush xml:id="br0">
      <inkml:brushProperty name="width" value="0.05292" units="cm"/>
      <inkml:brushProperty name="height" value="0.05292" units="cm"/>
      <inkml:brushProperty name="color" value="#FF0000"/>
    </inkml:brush>
  </inkml:definitions>
  <inkml:trace contextRef="#ctx0" brushRef="#br0">1130 5992 384 0,'-23'-20'119'0,"12"20"-92"0,0 0-8 15,0 5-10-15,-5 5-14 16,-1 4 1-16,-11 6 0 16,12 0-1-16,5-1 4 15,11-4-2-15,5 5 1 0,17 5 2 16,6-1 0-16,27-4 2 16,1-5 3-16,27-1 4 15,0 1 2-15,0-5 3 16,5 0 4-16,6 4-6 0,0-4 1 15,-11 0 1-15,0-10 1 16,0 0-4-16,-11 0-1 16,5-5-4-16,-10-5 1 15,-6-4-2-15,-6-1 0 16,-5-5-1-16,-23 1 2 16,1 4 1-16,-22-5 1 15,-12 0 2-15,-16 1 1 16,-11-1-5-16,-23-5 0 15,1 1-4-15,-11-1 0 16,-1 1-1-16,1 9 1 0,11 5-1 16,10 5 1-16,1 5-1 15,16 0-1-15,17 5-1 16,11 10 0-16,11 0-1 16,6 9-1-16,16 1 2 15,23-6 1-15,21 6 0 16,-5-5 0-16,11-5 0 15,5-1 0-15,-5 6 0 16,-16-5 1-16,-6 4 0 16,-12 1-1-16,-15 0 1 15,-12-1-1-15,-6 1 0 16,-16 0 1-16,0 4 2 16,-27 6 1-16,-1 4 0 15,-11 6-1-15,-5 9-1 16,-11 0-2-16,-12 0-20 15,1 10-12-15,-6 5-46 0,0 15-18 16,0 14 49-16,11-4 27 16</inkml:trace>
  <inkml:trace contextRef="#ctx0" brushRef="#br0" timeOffset="52102.097">3408 15773 186 0,'11'-5'46'0,"-5"10"-35"0,5-5 5 16,0 0 2-16,6 0-10 16,5-5-3-16,0 1-3 15,6-6-2-15,5 0 1 16,0 0-1-16,6-5 1 0,-1 1 0 15,1-6-1-15,5 0 1 16,6 0-1-16,0 1 0 16,5 9 0-16,1 0 6 15,-7 10 6-15,1 0 7 0,0 5 3 16,0 5-5-16,5 5-2 16,-5 4-7-16,0 6 0 15,-1 0-5-15,-10 4 0 16,5 1-3-16,6-6-1 15,0-4 1-15,11-5 2 16,0-1 1-16,-1-9 1 16,-4 0 4-16,5-10 3 15,5-5 5-15,11 1 1 16,1-11-11-16,-1 0-3 16,6-4-2-16,6-1 0 0,5 10 0 15,-17 5-1-15,1 10 1 16,-1 10 1-16,6 5-1 15,0 10 2-15,-5-1-2 16,5 6-1-16,5-1 1 16,1 6 1-16,-7-11-1 15,-4 1 2-15,5-6-2 16,11 1 2-16,-6-10-2 16,1-5-1-16,5-5 3 15,6 0 0-15,-1-10-1 16,-5 0-2-16,0 0 3 15,6 1 2-15,-6-1-2 16,-6-5-2-16,1 0 0 16,-1 5 1-16,-5 10-3 15,-5 5 0-15,-1 10-1 16,1 0 0-16,5 4 2 0,-6 1 2 16,0-5-3-16,12 9 0 15,5 1 1-15,0 0 0 16,-6-6 0-16,6 1 2 15,1-5-1-15,-1 0-1 16,0-1 1-16,5-4-1 16,6-5 0-16,-5-5 0 15,-1-5 0-15,6-5 2 16,-5-4-1-16,0-1-1 16,-6-5 1-16,5 5 1 0,1 1-3 15,-6 4 0-15,0 0-1 16,0 5 0-16,0 5 0 15,-11 0 0-15,5 0 2 16,1 5 0-16,5 5 0 16,5-5 0-16,-4 0 0 15,-1 0 2-15,0-1-3 16,0-4 0-16,-6 0 1 16,6 0 0-16,6-4 0 15,-6-6 0-15,0 0 0 16,5 0 0-16,1-5 0 15,-6 0 0-15,0 6 0 16,6-1 0-16,-6 5 0 16,0 0 0-16,0 5-3 15,0 10 2-15,-6-5 1 16,-5 0 2-16,6-5-3 0,5 5 0 16,-6-5 1-16,1 0 0 15,-1-5 0-15,6 0 2 16,-5-5-1-16,-6 0-1 15,0 0-2-15,0 0 1 16,5 1 3-16,-5-1 1 16,0 0-1-16,6 0-2 15,5 0 1-15,-6 5-1 16,-5 5 0-16,6 5 0 16,5 0 0-16,11 5 0 15,0-5 0-15,11 5 0 16,6 4-32-16,5 1-14 0,0 10 24 15,0-1 10-15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0655A7-5EFE-9549-A0C9-FF12B447F9D6}" type="datetimeFigureOut">
              <a:rPr lang="en-US" smtClean="0"/>
              <a:t>11/13/19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677A1C-08F8-C845-B4ED-384EDD8E40F7}" type="slidenum">
              <a:rPr lang="en-US" smtClean="0"/>
              <a:t>‹#›</a:t>
            </a:fld>
            <a:endParaRPr lang="en-US"/>
          </a:p>
        </p:txBody>
      </p:sp>
    </p:spTree>
    <p:extLst>
      <p:ext uri="{BB962C8B-B14F-4D97-AF65-F5344CB8AC3E}">
        <p14:creationId xmlns:p14="http://schemas.microsoft.com/office/powerpoint/2010/main" val="12444300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a:t>
            </a:fld>
            <a:endParaRPr lang="en-US"/>
          </a:p>
        </p:txBody>
      </p:sp>
    </p:spTree>
    <p:extLst>
      <p:ext uri="{BB962C8B-B14F-4D97-AF65-F5344CB8AC3E}">
        <p14:creationId xmlns:p14="http://schemas.microsoft.com/office/powerpoint/2010/main" val="3764311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13</a:t>
            </a:fld>
            <a:endParaRPr lang="en-US"/>
          </a:p>
        </p:txBody>
      </p:sp>
    </p:spTree>
    <p:extLst>
      <p:ext uri="{BB962C8B-B14F-4D97-AF65-F5344CB8AC3E}">
        <p14:creationId xmlns:p14="http://schemas.microsoft.com/office/powerpoint/2010/main" val="3989308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14</a:t>
            </a:fld>
            <a:endParaRPr lang="en-US"/>
          </a:p>
        </p:txBody>
      </p:sp>
    </p:spTree>
    <p:extLst>
      <p:ext uri="{BB962C8B-B14F-4D97-AF65-F5344CB8AC3E}">
        <p14:creationId xmlns:p14="http://schemas.microsoft.com/office/powerpoint/2010/main" val="587997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15</a:t>
            </a:fld>
            <a:endParaRPr lang="en-US"/>
          </a:p>
        </p:txBody>
      </p:sp>
    </p:spTree>
    <p:extLst>
      <p:ext uri="{BB962C8B-B14F-4D97-AF65-F5344CB8AC3E}">
        <p14:creationId xmlns:p14="http://schemas.microsoft.com/office/powerpoint/2010/main" val="2623777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16</a:t>
            </a:fld>
            <a:endParaRPr lang="en-US"/>
          </a:p>
        </p:txBody>
      </p:sp>
    </p:spTree>
    <p:extLst>
      <p:ext uri="{BB962C8B-B14F-4D97-AF65-F5344CB8AC3E}">
        <p14:creationId xmlns:p14="http://schemas.microsoft.com/office/powerpoint/2010/main" val="817159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17</a:t>
            </a:fld>
            <a:endParaRPr lang="en-US"/>
          </a:p>
        </p:txBody>
      </p:sp>
    </p:spTree>
    <p:extLst>
      <p:ext uri="{BB962C8B-B14F-4D97-AF65-F5344CB8AC3E}">
        <p14:creationId xmlns:p14="http://schemas.microsoft.com/office/powerpoint/2010/main" val="35772085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18</a:t>
            </a:fld>
            <a:endParaRPr lang="en-US"/>
          </a:p>
        </p:txBody>
      </p:sp>
    </p:spTree>
    <p:extLst>
      <p:ext uri="{BB962C8B-B14F-4D97-AF65-F5344CB8AC3E}">
        <p14:creationId xmlns:p14="http://schemas.microsoft.com/office/powerpoint/2010/main" val="11091212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677A1C-08F8-C845-B4ED-384EDD8E40F7}" type="slidenum">
              <a:rPr lang="en-US" smtClean="0"/>
              <a:t>19</a:t>
            </a:fld>
            <a:endParaRPr lang="en-US"/>
          </a:p>
        </p:txBody>
      </p:sp>
    </p:spTree>
    <p:extLst>
      <p:ext uri="{BB962C8B-B14F-4D97-AF65-F5344CB8AC3E}">
        <p14:creationId xmlns:p14="http://schemas.microsoft.com/office/powerpoint/2010/main" val="22165346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20</a:t>
            </a:fld>
            <a:endParaRPr lang="en-US"/>
          </a:p>
        </p:txBody>
      </p:sp>
    </p:spTree>
    <p:extLst>
      <p:ext uri="{BB962C8B-B14F-4D97-AF65-F5344CB8AC3E}">
        <p14:creationId xmlns:p14="http://schemas.microsoft.com/office/powerpoint/2010/main" val="31672703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21</a:t>
            </a:fld>
            <a:endParaRPr lang="en-US"/>
          </a:p>
        </p:txBody>
      </p:sp>
    </p:spTree>
    <p:extLst>
      <p:ext uri="{BB962C8B-B14F-4D97-AF65-F5344CB8AC3E}">
        <p14:creationId xmlns:p14="http://schemas.microsoft.com/office/powerpoint/2010/main" val="4268373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22</a:t>
            </a:fld>
            <a:endParaRPr lang="en-US"/>
          </a:p>
        </p:txBody>
      </p:sp>
    </p:spTree>
    <p:extLst>
      <p:ext uri="{BB962C8B-B14F-4D97-AF65-F5344CB8AC3E}">
        <p14:creationId xmlns:p14="http://schemas.microsoft.com/office/powerpoint/2010/main" val="443286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5</a:t>
            </a:fld>
            <a:endParaRPr lang="en-US"/>
          </a:p>
        </p:txBody>
      </p:sp>
    </p:spTree>
    <p:extLst>
      <p:ext uri="{BB962C8B-B14F-4D97-AF65-F5344CB8AC3E}">
        <p14:creationId xmlns:p14="http://schemas.microsoft.com/office/powerpoint/2010/main" val="6647468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23</a:t>
            </a:fld>
            <a:endParaRPr lang="en-US"/>
          </a:p>
        </p:txBody>
      </p:sp>
    </p:spTree>
    <p:extLst>
      <p:ext uri="{BB962C8B-B14F-4D97-AF65-F5344CB8AC3E}">
        <p14:creationId xmlns:p14="http://schemas.microsoft.com/office/powerpoint/2010/main" val="1986692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24</a:t>
            </a:fld>
            <a:endParaRPr lang="en-US"/>
          </a:p>
        </p:txBody>
      </p:sp>
    </p:spTree>
    <p:extLst>
      <p:ext uri="{BB962C8B-B14F-4D97-AF65-F5344CB8AC3E}">
        <p14:creationId xmlns:p14="http://schemas.microsoft.com/office/powerpoint/2010/main" val="13577933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25</a:t>
            </a:fld>
            <a:endParaRPr lang="en-US"/>
          </a:p>
        </p:txBody>
      </p:sp>
    </p:spTree>
    <p:extLst>
      <p:ext uri="{BB962C8B-B14F-4D97-AF65-F5344CB8AC3E}">
        <p14:creationId xmlns:p14="http://schemas.microsoft.com/office/powerpoint/2010/main" val="29281346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677A1C-08F8-C845-B4ED-384EDD8E40F7}" type="slidenum">
              <a:rPr lang="en-US" smtClean="0"/>
              <a:t>26</a:t>
            </a:fld>
            <a:endParaRPr lang="en-US"/>
          </a:p>
        </p:txBody>
      </p:sp>
    </p:spTree>
    <p:extLst>
      <p:ext uri="{BB962C8B-B14F-4D97-AF65-F5344CB8AC3E}">
        <p14:creationId xmlns:p14="http://schemas.microsoft.com/office/powerpoint/2010/main" val="2114792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677A1C-08F8-C845-B4ED-384EDD8E40F7}" type="slidenum">
              <a:rPr lang="en-US" smtClean="0"/>
              <a:t>27</a:t>
            </a:fld>
            <a:endParaRPr lang="en-US"/>
          </a:p>
        </p:txBody>
      </p:sp>
    </p:spTree>
    <p:extLst>
      <p:ext uri="{BB962C8B-B14F-4D97-AF65-F5344CB8AC3E}">
        <p14:creationId xmlns:p14="http://schemas.microsoft.com/office/powerpoint/2010/main" val="21008374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28</a:t>
            </a:fld>
            <a:endParaRPr lang="en-US"/>
          </a:p>
        </p:txBody>
      </p:sp>
    </p:spTree>
    <p:extLst>
      <p:ext uri="{BB962C8B-B14F-4D97-AF65-F5344CB8AC3E}">
        <p14:creationId xmlns:p14="http://schemas.microsoft.com/office/powerpoint/2010/main" val="30492443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29</a:t>
            </a:fld>
            <a:endParaRPr lang="en-US"/>
          </a:p>
        </p:txBody>
      </p:sp>
    </p:spTree>
    <p:extLst>
      <p:ext uri="{BB962C8B-B14F-4D97-AF65-F5344CB8AC3E}">
        <p14:creationId xmlns:p14="http://schemas.microsoft.com/office/powerpoint/2010/main" val="34717160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30</a:t>
            </a:fld>
            <a:endParaRPr lang="en-US"/>
          </a:p>
        </p:txBody>
      </p:sp>
    </p:spTree>
    <p:extLst>
      <p:ext uri="{BB962C8B-B14F-4D97-AF65-F5344CB8AC3E}">
        <p14:creationId xmlns:p14="http://schemas.microsoft.com/office/powerpoint/2010/main" val="16676576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31</a:t>
            </a:fld>
            <a:endParaRPr lang="en-US"/>
          </a:p>
        </p:txBody>
      </p:sp>
    </p:spTree>
    <p:extLst>
      <p:ext uri="{BB962C8B-B14F-4D97-AF65-F5344CB8AC3E}">
        <p14:creationId xmlns:p14="http://schemas.microsoft.com/office/powerpoint/2010/main" val="29065995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32</a:t>
            </a:fld>
            <a:endParaRPr lang="en-US"/>
          </a:p>
        </p:txBody>
      </p:sp>
    </p:spTree>
    <p:extLst>
      <p:ext uri="{BB962C8B-B14F-4D97-AF65-F5344CB8AC3E}">
        <p14:creationId xmlns:p14="http://schemas.microsoft.com/office/powerpoint/2010/main" val="1293707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6</a:t>
            </a:fld>
            <a:endParaRPr lang="en-US"/>
          </a:p>
        </p:txBody>
      </p:sp>
    </p:spTree>
    <p:extLst>
      <p:ext uri="{BB962C8B-B14F-4D97-AF65-F5344CB8AC3E}">
        <p14:creationId xmlns:p14="http://schemas.microsoft.com/office/powerpoint/2010/main" val="15241689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33</a:t>
            </a:fld>
            <a:endParaRPr lang="en-US"/>
          </a:p>
        </p:txBody>
      </p:sp>
    </p:spTree>
    <p:extLst>
      <p:ext uri="{BB962C8B-B14F-4D97-AF65-F5344CB8AC3E}">
        <p14:creationId xmlns:p14="http://schemas.microsoft.com/office/powerpoint/2010/main" val="20885366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34</a:t>
            </a:fld>
            <a:endParaRPr lang="en-US"/>
          </a:p>
        </p:txBody>
      </p:sp>
    </p:spTree>
    <p:extLst>
      <p:ext uri="{BB962C8B-B14F-4D97-AF65-F5344CB8AC3E}">
        <p14:creationId xmlns:p14="http://schemas.microsoft.com/office/powerpoint/2010/main" val="2316019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35</a:t>
            </a:fld>
            <a:endParaRPr lang="en-US"/>
          </a:p>
        </p:txBody>
      </p:sp>
    </p:spTree>
    <p:extLst>
      <p:ext uri="{BB962C8B-B14F-4D97-AF65-F5344CB8AC3E}">
        <p14:creationId xmlns:p14="http://schemas.microsoft.com/office/powerpoint/2010/main" val="1494204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36</a:t>
            </a:fld>
            <a:endParaRPr lang="en-US"/>
          </a:p>
        </p:txBody>
      </p:sp>
    </p:spTree>
    <p:extLst>
      <p:ext uri="{BB962C8B-B14F-4D97-AF65-F5344CB8AC3E}">
        <p14:creationId xmlns:p14="http://schemas.microsoft.com/office/powerpoint/2010/main" val="21143842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677A1C-08F8-C845-B4ED-384EDD8E40F7}" type="slidenum">
              <a:rPr lang="en-US" smtClean="0"/>
              <a:t>37</a:t>
            </a:fld>
            <a:endParaRPr lang="en-US"/>
          </a:p>
        </p:txBody>
      </p:sp>
    </p:spTree>
    <p:extLst>
      <p:ext uri="{BB962C8B-B14F-4D97-AF65-F5344CB8AC3E}">
        <p14:creationId xmlns:p14="http://schemas.microsoft.com/office/powerpoint/2010/main" val="1146022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38</a:t>
            </a:fld>
            <a:endParaRPr lang="en-US"/>
          </a:p>
        </p:txBody>
      </p:sp>
    </p:spTree>
    <p:extLst>
      <p:ext uri="{BB962C8B-B14F-4D97-AF65-F5344CB8AC3E}">
        <p14:creationId xmlns:p14="http://schemas.microsoft.com/office/powerpoint/2010/main" val="2659612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39</a:t>
            </a:fld>
            <a:endParaRPr lang="en-US"/>
          </a:p>
        </p:txBody>
      </p:sp>
    </p:spTree>
    <p:extLst>
      <p:ext uri="{BB962C8B-B14F-4D97-AF65-F5344CB8AC3E}">
        <p14:creationId xmlns:p14="http://schemas.microsoft.com/office/powerpoint/2010/main" val="182959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40</a:t>
            </a:fld>
            <a:endParaRPr lang="en-US"/>
          </a:p>
        </p:txBody>
      </p:sp>
    </p:spTree>
    <p:extLst>
      <p:ext uri="{BB962C8B-B14F-4D97-AF65-F5344CB8AC3E}">
        <p14:creationId xmlns:p14="http://schemas.microsoft.com/office/powerpoint/2010/main" val="14899573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677A1C-08F8-C845-B4ED-384EDD8E40F7}" type="slidenum">
              <a:rPr lang="en-US" smtClean="0"/>
              <a:t>41</a:t>
            </a:fld>
            <a:endParaRPr lang="en-US"/>
          </a:p>
        </p:txBody>
      </p:sp>
    </p:spTree>
    <p:extLst>
      <p:ext uri="{BB962C8B-B14F-4D97-AF65-F5344CB8AC3E}">
        <p14:creationId xmlns:p14="http://schemas.microsoft.com/office/powerpoint/2010/main" val="6604247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42</a:t>
            </a:fld>
            <a:endParaRPr lang="en-US"/>
          </a:p>
        </p:txBody>
      </p:sp>
    </p:spTree>
    <p:extLst>
      <p:ext uri="{BB962C8B-B14F-4D97-AF65-F5344CB8AC3E}">
        <p14:creationId xmlns:p14="http://schemas.microsoft.com/office/powerpoint/2010/main" val="1463210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7</a:t>
            </a:fld>
            <a:endParaRPr lang="en-US"/>
          </a:p>
        </p:txBody>
      </p:sp>
    </p:spTree>
    <p:extLst>
      <p:ext uri="{BB962C8B-B14F-4D97-AF65-F5344CB8AC3E}">
        <p14:creationId xmlns:p14="http://schemas.microsoft.com/office/powerpoint/2010/main" val="318295030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9677A1C-08F8-C845-B4ED-384EDD8E40F7}" type="slidenum">
              <a:rPr lang="en-US" smtClean="0"/>
              <a:t>44</a:t>
            </a:fld>
            <a:endParaRPr lang="en-US"/>
          </a:p>
        </p:txBody>
      </p:sp>
    </p:spTree>
    <p:extLst>
      <p:ext uri="{BB962C8B-B14F-4D97-AF65-F5344CB8AC3E}">
        <p14:creationId xmlns:p14="http://schemas.microsoft.com/office/powerpoint/2010/main" val="8587995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5"/>
          </p:nvPr>
        </p:nvSpPr>
        <p:spPr/>
        <p:txBody>
          <a:bodyPr/>
          <a:lstStyle/>
          <a:p>
            <a:fld id="{B9677A1C-08F8-C845-B4ED-384EDD8E40F7}" type="slidenum">
              <a:rPr lang="en-US" smtClean="0"/>
              <a:t>45</a:t>
            </a:fld>
            <a:endParaRPr lang="en-US"/>
          </a:p>
        </p:txBody>
      </p:sp>
    </p:spTree>
    <p:extLst>
      <p:ext uri="{BB962C8B-B14F-4D97-AF65-F5344CB8AC3E}">
        <p14:creationId xmlns:p14="http://schemas.microsoft.com/office/powerpoint/2010/main" val="351132654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47</a:t>
            </a:fld>
            <a:endParaRPr lang="en-US"/>
          </a:p>
        </p:txBody>
      </p:sp>
    </p:spTree>
    <p:extLst>
      <p:ext uri="{BB962C8B-B14F-4D97-AF65-F5344CB8AC3E}">
        <p14:creationId xmlns:p14="http://schemas.microsoft.com/office/powerpoint/2010/main" val="35148569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51</a:t>
            </a:fld>
            <a:endParaRPr lang="en-US"/>
          </a:p>
        </p:txBody>
      </p:sp>
    </p:spTree>
    <p:extLst>
      <p:ext uri="{BB962C8B-B14F-4D97-AF65-F5344CB8AC3E}">
        <p14:creationId xmlns:p14="http://schemas.microsoft.com/office/powerpoint/2010/main" val="273737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8</a:t>
            </a:fld>
            <a:endParaRPr lang="en-US"/>
          </a:p>
        </p:txBody>
      </p:sp>
    </p:spTree>
    <p:extLst>
      <p:ext uri="{BB962C8B-B14F-4D97-AF65-F5344CB8AC3E}">
        <p14:creationId xmlns:p14="http://schemas.microsoft.com/office/powerpoint/2010/main" val="328181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9</a:t>
            </a:fld>
            <a:endParaRPr lang="en-US"/>
          </a:p>
        </p:txBody>
      </p:sp>
    </p:spTree>
    <p:extLst>
      <p:ext uri="{BB962C8B-B14F-4D97-AF65-F5344CB8AC3E}">
        <p14:creationId xmlns:p14="http://schemas.microsoft.com/office/powerpoint/2010/main" val="350826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10</a:t>
            </a:fld>
            <a:endParaRPr lang="en-US"/>
          </a:p>
        </p:txBody>
      </p:sp>
    </p:spTree>
    <p:extLst>
      <p:ext uri="{BB962C8B-B14F-4D97-AF65-F5344CB8AC3E}">
        <p14:creationId xmlns:p14="http://schemas.microsoft.com/office/powerpoint/2010/main" val="28904887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11</a:t>
            </a:fld>
            <a:endParaRPr lang="en-US"/>
          </a:p>
        </p:txBody>
      </p:sp>
    </p:spTree>
    <p:extLst>
      <p:ext uri="{BB962C8B-B14F-4D97-AF65-F5344CB8AC3E}">
        <p14:creationId xmlns:p14="http://schemas.microsoft.com/office/powerpoint/2010/main" val="98094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9677A1C-08F8-C845-B4ED-384EDD8E40F7}" type="slidenum">
              <a:rPr lang="en-US" smtClean="0"/>
              <a:t>12</a:t>
            </a:fld>
            <a:endParaRPr lang="en-US"/>
          </a:p>
        </p:txBody>
      </p:sp>
    </p:spTree>
    <p:extLst>
      <p:ext uri="{BB962C8B-B14F-4D97-AF65-F5344CB8AC3E}">
        <p14:creationId xmlns:p14="http://schemas.microsoft.com/office/powerpoint/2010/main" val="41884307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3A7114F-E1FE-814C-9297-0B11EBAC2921}"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16288008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A7114F-E1FE-814C-9297-0B11EBAC2921}"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1223253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A7114F-E1FE-814C-9297-0B11EBAC2921}"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13616974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3A7114F-E1FE-814C-9297-0B11EBAC2921}"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12822914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A7114F-E1FE-814C-9297-0B11EBAC2921}" type="datetimeFigureOut">
              <a:rPr lang="en-US" smtClean="0"/>
              <a:t>11/13/19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14736663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3A7114F-E1FE-814C-9297-0B11EBAC2921}" type="datetimeFigureOut">
              <a:rPr lang="en-US" smtClean="0"/>
              <a:t>11/13/19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981695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3A7114F-E1FE-814C-9297-0B11EBAC2921}" type="datetimeFigureOut">
              <a:rPr lang="en-US" smtClean="0"/>
              <a:t>11/13/19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242837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3A7114F-E1FE-814C-9297-0B11EBAC2921}" type="datetimeFigureOut">
              <a:rPr lang="en-US" smtClean="0"/>
              <a:t>11/13/19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1146344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A7114F-E1FE-814C-9297-0B11EBAC2921}" type="datetimeFigureOut">
              <a:rPr lang="en-US" smtClean="0"/>
              <a:t>11/13/19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1542752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A7114F-E1FE-814C-9297-0B11EBAC2921}" type="datetimeFigureOut">
              <a:rPr lang="en-US" smtClean="0"/>
              <a:t>11/13/19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3184362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A7114F-E1FE-814C-9297-0B11EBAC2921}" type="datetimeFigureOut">
              <a:rPr lang="en-US" smtClean="0"/>
              <a:t>11/13/19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64BC875-ADED-314D-9CCE-0C673F41D777}" type="slidenum">
              <a:rPr lang="en-US" smtClean="0"/>
              <a:t>‹#›</a:t>
            </a:fld>
            <a:endParaRPr lang="en-US"/>
          </a:p>
        </p:txBody>
      </p:sp>
    </p:spTree>
    <p:extLst>
      <p:ext uri="{BB962C8B-B14F-4D97-AF65-F5344CB8AC3E}">
        <p14:creationId xmlns:p14="http://schemas.microsoft.com/office/powerpoint/2010/main" val="4283684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A7114F-E1FE-814C-9297-0B11EBAC2921}" type="datetimeFigureOut">
              <a:rPr lang="en-US" smtClean="0"/>
              <a:t>11/13/19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64BC875-ADED-314D-9CCE-0C673F41D777}" type="slidenum">
              <a:rPr lang="en-US" smtClean="0"/>
              <a:t>‹#›</a:t>
            </a:fld>
            <a:endParaRPr lang="en-US"/>
          </a:p>
        </p:txBody>
      </p:sp>
    </p:spTree>
    <p:extLst>
      <p:ext uri="{BB962C8B-B14F-4D97-AF65-F5344CB8AC3E}">
        <p14:creationId xmlns:p14="http://schemas.microsoft.com/office/powerpoint/2010/main" val="777724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emf"/></Relationships>
</file>

<file path=ppt/slides/_rels/slide11.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3.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hyperlink" Target="https://www.mturk.com/mturk/welcom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8.emf"/></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21.emf"/><Relationship Id="rId5" Type="http://schemas.openxmlformats.org/officeDocument/2006/relationships/customXml" Target="../ink/ink10.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sv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29.emf"/><Relationship Id="rId5" Type="http://schemas.openxmlformats.org/officeDocument/2006/relationships/image" Target="../media/image14.png"/><Relationship Id="rId10" Type="http://schemas.openxmlformats.org/officeDocument/2006/relationships/customXml" Target="../ink/ink12.xml"/><Relationship Id="rId4" Type="http://schemas.openxmlformats.org/officeDocument/2006/relationships/image" Target="../media/image13.svg"/><Relationship Id="rId9" Type="http://schemas.openxmlformats.org/officeDocument/2006/relationships/image" Target="../media/image18.png"/></Relationships>
</file>

<file path=ppt/slides/_rels/slide26.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hyperlink" Target="https://w.amazon.com/index.php/RODB" TargetMode="External"/><Relationship Id="rId7" Type="http://schemas.openxmlformats.org/officeDocument/2006/relationships/customXml" Target="../ink/ink13.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hyperlink" Target="https://support.hdfgroup.org/HDF5/" TargetMode="External"/><Relationship Id="rId5" Type="http://schemas.openxmlformats.org/officeDocument/2006/relationships/hyperlink" Target="https://orc.apache.org/" TargetMode="External"/><Relationship Id="rId4" Type="http://schemas.openxmlformats.org/officeDocument/2006/relationships/hyperlink" Target="https://parquet.apache.org/" TargetMode="External"/></Relationships>
</file>

<file path=ppt/slides/_rels/slide27.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hyperlink" Target="http://scikit-learn.org/stable/modules/model_persistence.html" TargetMode="External"/><Relationship Id="rId7" Type="http://schemas.openxmlformats.org/officeDocument/2006/relationships/hyperlink" Target="https://onnx.ai/"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mxnet.io/api/python/model.html" TargetMode="External"/><Relationship Id="rId5" Type="http://schemas.openxmlformats.org/officeDocument/2006/relationships/hyperlink" Target="https://www.tensorflow.org/programmers_guide/meta_graph" TargetMode="External"/><Relationship Id="rId4" Type="http://schemas.openxmlformats.org/officeDocument/2006/relationships/hyperlink" Target="https://spark.apache.org/docs/2.1.0/api/java/org/apache/spark/ml/Pipeline.html" TargetMode="External"/><Relationship Id="rId9" Type="http://schemas.openxmlformats.org/officeDocument/2006/relationships/image" Target="../media/image31.emf"/></Relationships>
</file>

<file path=ppt/slides/_rels/slide2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7.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16.png"/><Relationship Id="rId11" Type="http://schemas.openxmlformats.org/officeDocument/2006/relationships/image" Target="../media/image32.emf"/><Relationship Id="rId5" Type="http://schemas.openxmlformats.org/officeDocument/2006/relationships/image" Target="../media/image14.png"/><Relationship Id="rId10" Type="http://schemas.openxmlformats.org/officeDocument/2006/relationships/customXml" Target="../ink/ink15.xml"/><Relationship Id="rId4" Type="http://schemas.openxmlformats.org/officeDocument/2006/relationships/image" Target="../media/image13.svg"/><Relationship Id="rId9"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hyperlink" Target="https://w.amazon.com/index.php/Weblab"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33.emf"/><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customXml" Target="../ink/ink16.xml"/><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4.emf"/></Relationships>
</file>

<file path=ppt/slides/_rels/slide32.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customXml" Target="../ink/ink18.xml"/><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36.emf"/></Relationships>
</file>

<file path=ppt/slides/_rels/slide33.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7.emf"/></Relationships>
</file>

<file path=ppt/slides/_rels/slide3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0.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3.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image" Target="../media/image22.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svg"/><Relationship Id="rId9" Type="http://schemas.openxmlformats.org/officeDocument/2006/relationships/image" Target="../media/image18.png"/><Relationship Id="rId14" Type="http://schemas.openxmlformats.org/officeDocument/2006/relationships/image" Target="../media/image21.sv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www.wired.com/2016/11/facebooks-race-targeted-ads-arent-racist-think/)"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40.emf"/><Relationship Id="rId4" Type="http://schemas.openxmlformats.org/officeDocument/2006/relationships/customXml" Target="../ink/ink20.xml"/></Relationships>
</file>

<file path=ppt/slides/_rels/slide37.xml.rels><?xml version="1.0" encoding="UTF-8" standalone="yes"?>
<Relationships xmlns="http://schemas.openxmlformats.org/package/2006/relationships"><Relationship Id="rId8" Type="http://schemas.openxmlformats.org/officeDocument/2006/relationships/hyperlink" Target="https://w.amazon.com/bin/view/Ryck/ExperimentTracker/" TargetMode="External"/><Relationship Id="rId3" Type="http://schemas.openxmlformats.org/officeDocument/2006/relationships/hyperlink" Target="https://w.amazon.com/index.php/Model_Factory" TargetMode="External"/><Relationship Id="rId7" Type="http://schemas.openxmlformats.org/officeDocument/2006/relationships/hyperlink" Target="https://w.amazon.com/index.php/Ryck"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s://w.amazon.com/index.php/Model_Factory/Feature_Repository" TargetMode="External"/><Relationship Id="rId5" Type="http://schemas.openxmlformats.org/officeDocument/2006/relationships/hyperlink" Target="https://w.amazon.com/index.php/Eider" TargetMode="External"/><Relationship Id="rId4" Type="http://schemas.openxmlformats.org/officeDocument/2006/relationships/hyperlink" Target="https://w.amazon.com/index.php/Model%20Factory/Model%20builder" TargetMode="External"/></Relationships>
</file>

<file path=ppt/slides/_rels/slide38.xml.rels><?xml version="1.0" encoding="UTF-8" standalone="yes"?>
<Relationships xmlns="http://schemas.openxmlformats.org/package/2006/relationships"><Relationship Id="rId8" Type="http://schemas.openxmlformats.org/officeDocument/2006/relationships/hyperlink" Target="https://aws.amazon.com/polly/" TargetMode="External"/><Relationship Id="rId3" Type="http://schemas.openxmlformats.org/officeDocument/2006/relationships/hyperlink" Target="https://w.amazon.com/index.php/Elastic_Machine_Learning" TargetMode="External"/><Relationship Id="rId7" Type="http://schemas.openxmlformats.org/officeDocument/2006/relationships/hyperlink" Target="https://aws.amazon.com/lex/"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aws.amazon.com/rekognition/" TargetMode="External"/><Relationship Id="rId5" Type="http://schemas.openxmlformats.org/officeDocument/2006/relationships/hyperlink" Target="https://aws.amazon.com/machine-learning/" TargetMode="External"/><Relationship Id="rId10" Type="http://schemas.openxmlformats.org/officeDocument/2006/relationships/image" Target="../media/image41.emf"/><Relationship Id="rId4" Type="http://schemas.openxmlformats.org/officeDocument/2006/relationships/hyperlink" Target="https://aws.amazon.com/amazon-ai/" TargetMode="External"/><Relationship Id="rId9" Type="http://schemas.openxmlformats.org/officeDocument/2006/relationships/customXml" Target="../ink/ink21.xml"/></Relationships>
</file>

<file path=ppt/slides/_rels/slide39.xml.rels><?xml version="1.0" encoding="UTF-8" standalone="yes"?>
<Relationships xmlns="http://schemas.openxmlformats.org/package/2006/relationships"><Relationship Id="rId3" Type="http://schemas.openxmlformats.org/officeDocument/2006/relationships/hyperlink" Target="https://w.amazon.com/index.php/AWS/AmazonAI/Platform/Get%20SageMaker%20Support" TargetMode="External"/><Relationship Id="rId7" Type="http://schemas.openxmlformats.org/officeDocument/2006/relationships/hyperlink" Target="https://w.amazon.com/index.php/AMLC2018/url:SageMaker%20and%20Algorithms"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s://w.amazon.com/index.php/AMLC2018/url:Introduction%20to%20Amazon%20SageMaker" TargetMode="External"/><Relationship Id="rId5" Type="http://schemas.openxmlformats.org/officeDocument/2006/relationships/hyperlink" Target="https://eider.corp.amazon.com/published/notebook/output/NB1IWVBU4T" TargetMode="External"/><Relationship Id="rId4" Type="http://schemas.openxmlformats.org/officeDocument/2006/relationships/hyperlink" Target="https://w.amazon.com/index.php/Eider"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aws.amazon.com/blogs/machine-learning/call-an-amazon-sagemaker-model-endpoint-using-amazon-api-gateway-and-aws-lambda/"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2.emf"/><Relationship Id="rId5" Type="http://schemas.openxmlformats.org/officeDocument/2006/relationships/customXml" Target="../ink/ink22.xml"/><Relationship Id="rId4" Type="http://schemas.openxmlformats.org/officeDocument/2006/relationships/hyperlink" Target="https://policy.amazon.com/policy/97" TargetMode="External"/></Relationships>
</file>

<file path=ppt/slides/_rels/slide41.xml.rels><?xml version="1.0" encoding="UTF-8" standalone="yes"?>
<Relationships xmlns="http://schemas.openxmlformats.org/package/2006/relationships"><Relationship Id="rId3" Type="http://schemas.openxmlformats.org/officeDocument/2006/relationships/hyperlink" Target="https://w.amazon.com/index.php/ReMo"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hyperlink" Target="https://keras.io/" TargetMode="External"/><Relationship Id="rId4" Type="http://schemas.openxmlformats.org/officeDocument/2006/relationships/hyperlink" Target="https://github.com/Theano/Theano" TargetMode="External"/></Relationships>
</file>

<file path=ppt/slides/_rels/slide42.xml.rels><?xml version="1.0" encoding="UTF-8" standalone="yes"?>
<Relationships xmlns="http://schemas.openxmlformats.org/package/2006/relationships"><Relationship Id="rId8" Type="http://schemas.openxmlformats.org/officeDocument/2006/relationships/hyperlink" Target="https://w.amazon.com/index.php/Traffic/AAAML/Flint" TargetMode="External"/><Relationship Id="rId13" Type="http://schemas.openxmlformats.org/officeDocument/2006/relationships/customXml" Target="../ink/ink23.xml"/><Relationship Id="rId3" Type="http://schemas.openxmlformats.org/officeDocument/2006/relationships/hyperlink" Target="https://w.amazon.com/index.php/Wupper" TargetMode="External"/><Relationship Id="rId7" Type="http://schemas.openxmlformats.org/officeDocument/2006/relationships/hyperlink" Target="https://w.amazon.com/index.php/NeMo" TargetMode="External"/><Relationship Id="rId12" Type="http://schemas.openxmlformats.org/officeDocument/2006/relationships/hyperlink" Target="https://w.amazon.com/index.php/AWSDataPipeline/Glue"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hyperlink" Target="https://w.amazon.com/index.php/ContinualSellerMonitoringService" TargetMode="External"/><Relationship Id="rId11" Type="http://schemas.openxmlformats.org/officeDocument/2006/relationships/hyperlink" Target="https://w.amazon.com/index.php/Aegis" TargetMode="External"/><Relationship Id="rId5" Type="http://schemas.openxmlformats.org/officeDocument/2006/relationships/hyperlink" Target="https://w.amazon.com/index.php/Hoverboard" TargetMode="External"/><Relationship Id="rId10" Type="http://schemas.openxmlformats.org/officeDocument/2006/relationships/hyperlink" Target="https://w.amazon.com/index.php/DJS" TargetMode="External"/><Relationship Id="rId4" Type="http://schemas.openxmlformats.org/officeDocument/2006/relationships/hyperlink" Target="https://w.amazon.com/index.php/Blueshift/MachineLearningPlatform" TargetMode="External"/><Relationship Id="rId9" Type="http://schemas.openxmlformats.org/officeDocument/2006/relationships/hyperlink" Target="https://w.amazon.com/index.php/Risk%20Analytics%20Platform" TargetMode="External"/><Relationship Id="rId14" Type="http://schemas.openxmlformats.org/officeDocument/2006/relationships/image" Target="../media/image43.emf"/></Relationships>
</file>

<file path=ppt/slides/_rels/slide4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customXml" Target="../ink/ink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diagramColors" Target="../diagrams/colors1.xml"/><Relationship Id="rId13" Type="http://schemas.openxmlformats.org/officeDocument/2006/relationships/diagramColors" Target="../diagrams/colors2.xml"/><Relationship Id="rId18" Type="http://schemas.openxmlformats.org/officeDocument/2006/relationships/diagramColors" Target="../diagrams/colors3.xml"/><Relationship Id="rId26" Type="http://schemas.openxmlformats.org/officeDocument/2006/relationships/image" Target="../media/image45.emf"/><Relationship Id="rId3" Type="http://schemas.openxmlformats.org/officeDocument/2006/relationships/hyperlink" Target="https://broadcast.amazon.com/search?q=amlc" TargetMode="External"/><Relationship Id="rId21" Type="http://schemas.openxmlformats.org/officeDocument/2006/relationships/diagramLayout" Target="../diagrams/layout4.xml"/><Relationship Id="rId7" Type="http://schemas.openxmlformats.org/officeDocument/2006/relationships/diagramQuickStyle" Target="../diagrams/quickStyle1.xml"/><Relationship Id="rId12" Type="http://schemas.openxmlformats.org/officeDocument/2006/relationships/diagramQuickStyle" Target="../diagrams/quickStyle2.xml"/><Relationship Id="rId17" Type="http://schemas.openxmlformats.org/officeDocument/2006/relationships/diagramQuickStyle" Target="../diagrams/quickStyle3.xml"/><Relationship Id="rId25" Type="http://schemas.openxmlformats.org/officeDocument/2006/relationships/customXml" Target="../ink/ink25.xml"/><Relationship Id="rId2" Type="http://schemas.openxmlformats.org/officeDocument/2006/relationships/notesSlide" Target="../notesSlides/notesSlide40.xml"/><Relationship Id="rId16" Type="http://schemas.openxmlformats.org/officeDocument/2006/relationships/diagramLayout" Target="../diagrams/layout3.xml"/><Relationship Id="rId20" Type="http://schemas.openxmlformats.org/officeDocument/2006/relationships/diagramData" Target="../diagrams/data4.xml"/><Relationship Id="rId1" Type="http://schemas.openxmlformats.org/officeDocument/2006/relationships/slideLayout" Target="../slideLayouts/slideLayout2.xml"/><Relationship Id="rId6" Type="http://schemas.openxmlformats.org/officeDocument/2006/relationships/diagramLayout" Target="../diagrams/layout1.xml"/><Relationship Id="rId11" Type="http://schemas.openxmlformats.org/officeDocument/2006/relationships/diagramLayout" Target="../diagrams/layout2.xml"/><Relationship Id="rId24" Type="http://schemas.microsoft.com/office/2007/relationships/diagramDrawing" Target="../diagrams/drawing4.xml"/><Relationship Id="rId5" Type="http://schemas.openxmlformats.org/officeDocument/2006/relationships/diagramData" Target="../diagrams/data1.xml"/><Relationship Id="rId15" Type="http://schemas.openxmlformats.org/officeDocument/2006/relationships/diagramData" Target="../diagrams/data3.xml"/><Relationship Id="rId23" Type="http://schemas.openxmlformats.org/officeDocument/2006/relationships/diagramColors" Target="../diagrams/colors4.xml"/><Relationship Id="rId10" Type="http://schemas.openxmlformats.org/officeDocument/2006/relationships/diagramData" Target="../diagrams/data2.xml"/><Relationship Id="rId19" Type="http://schemas.microsoft.com/office/2007/relationships/diagramDrawing" Target="../diagrams/drawing3.xml"/><Relationship Id="rId4" Type="http://schemas.openxmlformats.org/officeDocument/2006/relationships/hyperlink" Target="https://w.amazon.com/index.php/AMLC_2019" TargetMode="External"/><Relationship Id="rId9" Type="http://schemas.microsoft.com/office/2007/relationships/diagramDrawing" Target="../diagrams/drawing1.xml"/><Relationship Id="rId14" Type="http://schemas.microsoft.com/office/2007/relationships/diagramDrawing" Target="../diagrams/drawing2.xml"/><Relationship Id="rId22" Type="http://schemas.openxmlformats.org/officeDocument/2006/relationships/diagramQuickStyle" Target="../diagrams/quickStyle4.xml"/></Relationships>
</file>

<file path=ppt/slides/_rels/slide45.xml.rels><?xml version="1.0" encoding="UTF-8" standalone="yes"?>
<Relationships xmlns="http://schemas.openxmlformats.org/package/2006/relationships"><Relationship Id="rId3" Type="http://schemas.openxmlformats.org/officeDocument/2006/relationships/hyperlink" Target="https://drive.corp.amazon.com/documents/AMLC2017/WorkshopSlides/The-Data-Science-Process/Bloopers_4.pptx"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6.emf"/><Relationship Id="rId4" Type="http://schemas.openxmlformats.org/officeDocument/2006/relationships/customXml" Target="../ink/ink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hyperlink" Target="https://w.amazon.com/index.php/Elastic_Machine_Learning" TargetMode="External"/><Relationship Id="rId3" Type="http://schemas.openxmlformats.org/officeDocument/2006/relationships/hyperlink" Target="https://en.wikipedia.org/wiki/Simple_random_sample" TargetMode="External"/><Relationship Id="rId7" Type="http://schemas.openxmlformats.org/officeDocument/2006/relationships/hyperlink" Target="https://w.amazon.com/index.php/Model%20Factory/Model%20builder"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mturkpublic.s3.amazonaws.com/docs/MTURK_BP.pdf" TargetMode="External"/><Relationship Id="rId5" Type="http://schemas.openxmlformats.org/officeDocument/2006/relationships/hyperlink" Target="http://machinelearningmastery.com/tactics-to-combat-imbalanced-classes-in-your-machine-learning-dataset/" TargetMode="External"/><Relationship Id="rId4" Type="http://schemas.openxmlformats.org/officeDocument/2006/relationships/hyperlink" Target="https://en.wikipedia.org/wiki/Stratified_sampling" TargetMode="External"/><Relationship Id="rId9" Type="http://schemas.openxmlformats.org/officeDocument/2006/relationships/hyperlink" Target="https://broadcast.amazon.com/videos/57120"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emf"/></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Data Science</a:t>
            </a:r>
          </a:p>
        </p:txBody>
      </p:sp>
      <p:sp>
        <p:nvSpPr>
          <p:cNvPr id="3" name="Subtitle 2"/>
          <p:cNvSpPr>
            <a:spLocks noGrp="1"/>
          </p:cNvSpPr>
          <p:nvPr>
            <p:ph type="subTitle" idx="1"/>
          </p:nvPr>
        </p:nvSpPr>
        <p:spPr/>
        <p:txBody>
          <a:bodyPr/>
          <a:lstStyle/>
          <a:p>
            <a:r>
              <a:rPr lang="en-US" dirty="0"/>
              <a:t>Machine Learning University – Class 5</a:t>
            </a:r>
          </a:p>
        </p:txBody>
      </p:sp>
    </p:spTree>
    <p:extLst>
      <p:ext uri="{BB962C8B-B14F-4D97-AF65-F5344CB8AC3E}">
        <p14:creationId xmlns:p14="http://schemas.microsoft.com/office/powerpoint/2010/main" val="3152614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Sampling</a:t>
            </a:r>
          </a:p>
        </p:txBody>
      </p:sp>
      <p:sp>
        <p:nvSpPr>
          <p:cNvPr id="3" name="Content Placeholder 2"/>
          <p:cNvSpPr>
            <a:spLocks noGrp="1"/>
          </p:cNvSpPr>
          <p:nvPr>
            <p:ph idx="1"/>
          </p:nvPr>
        </p:nvSpPr>
        <p:spPr/>
        <p:txBody>
          <a:bodyPr>
            <a:normAutofit/>
          </a:bodyPr>
          <a:lstStyle/>
          <a:p>
            <a:pPr>
              <a:lnSpc>
                <a:spcPct val="100000"/>
              </a:lnSpc>
              <a:spcBef>
                <a:spcPts val="300"/>
              </a:spcBef>
            </a:pPr>
            <a:r>
              <a:rPr lang="en-US" dirty="0">
                <a:solidFill>
                  <a:schemeClr val="accent6"/>
                </a:solidFill>
              </a:rPr>
              <a:t>Representativity:</a:t>
            </a:r>
            <a:r>
              <a:rPr lang="en-US" dirty="0"/>
              <a:t> Sample needs to be representative of the expected production population; i.e., </a:t>
            </a:r>
            <a:r>
              <a:rPr lang="en-US" i="1" dirty="0">
                <a:solidFill>
                  <a:schemeClr val="accent6"/>
                </a:solidFill>
              </a:rPr>
              <a:t>unbiased</a:t>
            </a:r>
          </a:p>
          <a:p>
            <a:pPr lvl="1">
              <a:lnSpc>
                <a:spcPct val="100000"/>
              </a:lnSpc>
              <a:spcBef>
                <a:spcPts val="300"/>
              </a:spcBef>
            </a:pPr>
            <a:r>
              <a:rPr lang="en-US" dirty="0"/>
              <a:t>Especially important for testing and measurement sets</a:t>
            </a:r>
          </a:p>
          <a:p>
            <a:pPr lvl="1">
              <a:lnSpc>
                <a:spcPct val="100000"/>
              </a:lnSpc>
              <a:spcBef>
                <a:spcPts val="300"/>
              </a:spcBef>
            </a:pPr>
            <a:r>
              <a:rPr lang="en-US" dirty="0"/>
              <a:t>Often important for training sets also to get good generalization</a:t>
            </a:r>
          </a:p>
          <a:p>
            <a:pPr>
              <a:lnSpc>
                <a:spcPct val="100000"/>
              </a:lnSpc>
              <a:spcBef>
                <a:spcPts val="300"/>
              </a:spcBef>
            </a:pPr>
            <a:endParaRPr lang="en-US" dirty="0">
              <a:solidFill>
                <a:schemeClr val="accent6"/>
              </a:solidFill>
            </a:endParaRPr>
          </a:p>
          <a:p>
            <a:pPr>
              <a:lnSpc>
                <a:spcPct val="100000"/>
              </a:lnSpc>
              <a:spcBef>
                <a:spcPts val="300"/>
              </a:spcBef>
            </a:pPr>
            <a:r>
              <a:rPr lang="en-US" dirty="0">
                <a:solidFill>
                  <a:schemeClr val="accent6"/>
                </a:solidFill>
              </a:rPr>
              <a:t>Random sampling:</a:t>
            </a:r>
            <a:r>
              <a:rPr lang="en-US" dirty="0"/>
              <a:t> Sampling so each source data point has equal probability of being selected</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689720" y="744120"/>
              <a:ext cx="4538520" cy="2050560"/>
            </p14:xfrm>
          </p:contentPart>
        </mc:Choice>
        <mc:Fallback xmlns="">
          <p:pic>
            <p:nvPicPr>
              <p:cNvPr id="4" name="Ink 3"/>
              <p:cNvPicPr/>
              <p:nvPr/>
            </p:nvPicPr>
            <p:blipFill>
              <a:blip r:embed="rId4"/>
              <a:stretch>
                <a:fillRect/>
              </a:stretch>
            </p:blipFill>
            <p:spPr>
              <a:xfrm>
                <a:off x="4680720" y="733320"/>
                <a:ext cx="4559760" cy="2074680"/>
              </a:xfrm>
              <a:prstGeom prst="rect">
                <a:avLst/>
              </a:prstGeom>
            </p:spPr>
          </p:pic>
        </mc:Fallback>
      </mc:AlternateContent>
    </p:spTree>
    <p:extLst>
      <p:ext uri="{BB962C8B-B14F-4D97-AF65-F5344CB8AC3E}">
        <p14:creationId xmlns:p14="http://schemas.microsoft.com/office/powerpoint/2010/main" val="1093584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Stratified sampling</a:t>
            </a:r>
          </a:p>
        </p:txBody>
      </p:sp>
      <p:sp>
        <p:nvSpPr>
          <p:cNvPr id="3" name="Content Placeholder 2"/>
          <p:cNvSpPr>
            <a:spLocks noGrp="1"/>
          </p:cNvSpPr>
          <p:nvPr>
            <p:ph idx="1"/>
          </p:nvPr>
        </p:nvSpPr>
        <p:spPr/>
        <p:txBody>
          <a:bodyPr>
            <a:normAutofit/>
          </a:bodyPr>
          <a:lstStyle/>
          <a:p>
            <a:r>
              <a:rPr lang="en-US" dirty="0">
                <a:solidFill>
                  <a:schemeClr val="accent6"/>
                </a:solidFill>
              </a:rPr>
              <a:t>Issue:</a:t>
            </a:r>
            <a:r>
              <a:rPr lang="en-US" dirty="0"/>
              <a:t> With random sampling, rare subpopulations can be under-represented (or not at all!)</a:t>
            </a:r>
          </a:p>
          <a:p>
            <a:pPr lvl="1"/>
            <a:r>
              <a:rPr lang="en-US" dirty="0"/>
              <a:t>A subpopulation is defined usually as examples with the same label.</a:t>
            </a:r>
          </a:p>
          <a:p>
            <a:endParaRPr lang="en-US" dirty="0">
              <a:solidFill>
                <a:schemeClr val="accent6"/>
              </a:solidFill>
            </a:endParaRPr>
          </a:p>
          <a:p>
            <a:r>
              <a:rPr lang="en-US" dirty="0">
                <a:solidFill>
                  <a:schemeClr val="accent6"/>
                </a:solidFill>
              </a:rPr>
              <a:t>Stratified sampling:</a:t>
            </a:r>
            <a:r>
              <a:rPr lang="en-US" dirty="0"/>
              <a:t> Apply random sampling to each subpopulation separately.</a:t>
            </a:r>
          </a:p>
          <a:p>
            <a:endParaRPr lang="en-US" dirty="0"/>
          </a:p>
          <a:p>
            <a:r>
              <a:rPr lang="en-US" dirty="0"/>
              <a:t>Usually, the sampling probability is the same for each stratum.</a:t>
            </a:r>
          </a:p>
          <a:p>
            <a:pPr lvl="1"/>
            <a:r>
              <a:rPr lang="en-US" dirty="0"/>
              <a:t>If not, weights can used in metrics, and/or directly in training</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689440" y="630720"/>
              <a:ext cx="3678480" cy="1728360"/>
            </p14:xfrm>
          </p:contentPart>
        </mc:Choice>
        <mc:Fallback xmlns="">
          <p:pic>
            <p:nvPicPr>
              <p:cNvPr id="4" name="Ink 3"/>
              <p:cNvPicPr/>
              <p:nvPr/>
            </p:nvPicPr>
            <p:blipFill>
              <a:blip r:embed="rId4"/>
              <a:stretch>
                <a:fillRect/>
              </a:stretch>
            </p:blipFill>
            <p:spPr>
              <a:xfrm>
                <a:off x="5675760" y="618480"/>
                <a:ext cx="3701520" cy="1753920"/>
              </a:xfrm>
              <a:prstGeom prst="rect">
                <a:avLst/>
              </a:prstGeom>
            </p:spPr>
          </p:pic>
        </mc:Fallback>
      </mc:AlternateContent>
    </p:spTree>
    <p:extLst>
      <p:ext uri="{BB962C8B-B14F-4D97-AF65-F5344CB8AC3E}">
        <p14:creationId xmlns:p14="http://schemas.microsoft.com/office/powerpoint/2010/main" val="1464770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issues with sampling</a:t>
            </a:r>
          </a:p>
        </p:txBody>
      </p:sp>
      <p:sp>
        <p:nvSpPr>
          <p:cNvPr id="3" name="Content Placeholder 2"/>
          <p:cNvSpPr>
            <a:spLocks noGrp="1"/>
          </p:cNvSpPr>
          <p:nvPr>
            <p:ph idx="1"/>
          </p:nvPr>
        </p:nvSpPr>
        <p:spPr>
          <a:xfrm>
            <a:off x="838200" y="1467556"/>
            <a:ext cx="10515600" cy="5102577"/>
          </a:xfrm>
        </p:spPr>
        <p:txBody>
          <a:bodyPr>
            <a:normAutofit/>
          </a:bodyPr>
          <a:lstStyle/>
          <a:p>
            <a:pPr>
              <a:lnSpc>
                <a:spcPct val="110000"/>
              </a:lnSpc>
              <a:spcBef>
                <a:spcPts val="300"/>
              </a:spcBef>
            </a:pPr>
            <a:r>
              <a:rPr lang="en-US" dirty="0">
                <a:solidFill>
                  <a:schemeClr val="accent6"/>
                </a:solidFill>
              </a:rPr>
              <a:t>Seasonality:</a:t>
            </a:r>
            <a:r>
              <a:rPr lang="en-US" dirty="0"/>
              <a:t> Time of day, day of week, time of year (e.g., seasons), holidays, special events, etc.</a:t>
            </a:r>
          </a:p>
          <a:p>
            <a:pPr lvl="1">
              <a:lnSpc>
                <a:spcPct val="110000"/>
              </a:lnSpc>
              <a:spcBef>
                <a:spcPts val="300"/>
              </a:spcBef>
            </a:pPr>
            <a:r>
              <a:rPr lang="en-US" dirty="0"/>
              <a:t>Stratified sampling across these can minimize bias</a:t>
            </a:r>
          </a:p>
          <a:p>
            <a:pPr lvl="1">
              <a:lnSpc>
                <a:spcPct val="110000"/>
              </a:lnSpc>
              <a:spcBef>
                <a:spcPts val="300"/>
              </a:spcBef>
            </a:pPr>
            <a:r>
              <a:rPr lang="en-US" dirty="0"/>
              <a:t>Visualization can help</a:t>
            </a:r>
          </a:p>
          <a:p>
            <a:pPr>
              <a:lnSpc>
                <a:spcPct val="110000"/>
              </a:lnSpc>
              <a:spcBef>
                <a:spcPts val="300"/>
              </a:spcBef>
            </a:pPr>
            <a:endParaRPr lang="en-US" dirty="0">
              <a:solidFill>
                <a:schemeClr val="accent6"/>
              </a:solidFill>
            </a:endParaRPr>
          </a:p>
          <a:p>
            <a:pPr>
              <a:lnSpc>
                <a:spcPct val="110000"/>
              </a:lnSpc>
              <a:spcBef>
                <a:spcPts val="300"/>
              </a:spcBef>
            </a:pPr>
            <a:r>
              <a:rPr lang="en-US" dirty="0">
                <a:solidFill>
                  <a:schemeClr val="accent6"/>
                </a:solidFill>
              </a:rPr>
              <a:t>Trends:</a:t>
            </a:r>
            <a:r>
              <a:rPr lang="en-US" dirty="0"/>
              <a:t> Patterns can shift over time, new patterns can emerge</a:t>
            </a:r>
          </a:p>
          <a:p>
            <a:pPr lvl="1">
              <a:lnSpc>
                <a:spcPct val="110000"/>
              </a:lnSpc>
              <a:spcBef>
                <a:spcPts val="300"/>
              </a:spcBef>
            </a:pPr>
            <a:r>
              <a:rPr lang="en-US" dirty="0"/>
              <a:t>To detect, try comparing models trained over different time periods</a:t>
            </a:r>
          </a:p>
          <a:p>
            <a:pPr lvl="1">
              <a:lnSpc>
                <a:spcPct val="110000"/>
              </a:lnSpc>
              <a:spcBef>
                <a:spcPts val="300"/>
              </a:spcBef>
            </a:pPr>
            <a:r>
              <a:rPr lang="en-US" dirty="0"/>
              <a:t>Visualization can help</a:t>
            </a:r>
          </a:p>
          <a:p>
            <a:pPr lvl="1">
              <a:lnSpc>
                <a:spcPct val="110000"/>
              </a:lnSpc>
              <a:spcBef>
                <a:spcPts val="300"/>
              </a:spcBef>
            </a:pPr>
            <a:endParaRPr lang="en-US" dirty="0"/>
          </a:p>
          <a:p>
            <a:pPr>
              <a:lnSpc>
                <a:spcPct val="110000"/>
              </a:lnSpc>
              <a:spcBef>
                <a:spcPts val="300"/>
              </a:spcBef>
            </a:pPr>
            <a:r>
              <a:rPr lang="en-US" dirty="0"/>
              <a:t>Consider using validation data later in time than training data</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576000" y="505080"/>
              <a:ext cx="10757160" cy="5802120"/>
            </p14:xfrm>
          </p:contentPart>
        </mc:Choice>
        <mc:Fallback xmlns="">
          <p:pic>
            <p:nvPicPr>
              <p:cNvPr id="4" name="Ink 3"/>
              <p:cNvPicPr/>
              <p:nvPr/>
            </p:nvPicPr>
            <p:blipFill>
              <a:blip r:embed="rId4"/>
              <a:stretch>
                <a:fillRect/>
              </a:stretch>
            </p:blipFill>
            <p:spPr>
              <a:xfrm>
                <a:off x="566640" y="493200"/>
                <a:ext cx="10775880" cy="5824800"/>
              </a:xfrm>
              <a:prstGeom prst="rect">
                <a:avLst/>
              </a:prstGeom>
            </p:spPr>
          </p:pic>
        </mc:Fallback>
      </mc:AlternateContent>
    </p:spTree>
    <p:extLst>
      <p:ext uri="{BB962C8B-B14F-4D97-AF65-F5344CB8AC3E}">
        <p14:creationId xmlns:p14="http://schemas.microsoft.com/office/powerpoint/2010/main" val="379621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Leakage</a:t>
            </a:r>
          </a:p>
        </p:txBody>
      </p:sp>
      <p:sp>
        <p:nvSpPr>
          <p:cNvPr id="3" name="Content Placeholder 2"/>
          <p:cNvSpPr>
            <a:spLocks noGrp="1"/>
          </p:cNvSpPr>
          <p:nvPr>
            <p:ph idx="1"/>
          </p:nvPr>
        </p:nvSpPr>
        <p:spPr>
          <a:xfrm>
            <a:off x="838200" y="1569156"/>
            <a:ext cx="10515600" cy="4955822"/>
          </a:xfrm>
        </p:spPr>
        <p:txBody>
          <a:bodyPr>
            <a:normAutofit/>
          </a:bodyPr>
          <a:lstStyle/>
          <a:p>
            <a:pPr>
              <a:lnSpc>
                <a:spcPct val="100000"/>
              </a:lnSpc>
            </a:pPr>
            <a:r>
              <a:rPr lang="en-US" dirty="0">
                <a:solidFill>
                  <a:schemeClr val="accent6"/>
                </a:solidFill>
              </a:rPr>
              <a:t>Train/test bleed:</a:t>
            </a:r>
            <a:r>
              <a:rPr lang="en-US" dirty="0"/>
              <a:t> Inadvertent overlap of training and test data when sampling to create datasets</a:t>
            </a:r>
          </a:p>
          <a:p>
            <a:pPr lvl="1">
              <a:lnSpc>
                <a:spcPct val="100000"/>
              </a:lnSpc>
            </a:pPr>
            <a:r>
              <a:rPr lang="en-US" dirty="0"/>
              <a:t>Sample from fresh data</a:t>
            </a:r>
          </a:p>
          <a:p>
            <a:pPr lvl="1">
              <a:lnSpc>
                <a:spcPct val="100000"/>
              </a:lnSpc>
            </a:pPr>
            <a:r>
              <a:rPr lang="en-US" dirty="0"/>
              <a:t>Filter out already selected instances</a:t>
            </a:r>
          </a:p>
          <a:p>
            <a:pPr lvl="1">
              <a:lnSpc>
                <a:spcPct val="100000"/>
              </a:lnSpc>
            </a:pPr>
            <a:r>
              <a:rPr lang="en-US" dirty="0"/>
              <a:t>Partition source data along some dimension (but avoid bias)</a:t>
            </a:r>
          </a:p>
          <a:p>
            <a:pPr lvl="1">
              <a:lnSpc>
                <a:spcPct val="100000"/>
              </a:lnSpc>
            </a:pPr>
            <a:r>
              <a:rPr lang="en-US" dirty="0"/>
              <a:t>Be especially careful with time-series data and data with duplicate entries</a:t>
            </a:r>
          </a:p>
          <a:p>
            <a:pPr lvl="1">
              <a:lnSpc>
                <a:spcPct val="100000"/>
              </a:lnSpc>
            </a:pPr>
            <a:endParaRPr lang="en-US" dirty="0"/>
          </a:p>
          <a:p>
            <a:pPr>
              <a:lnSpc>
                <a:spcPct val="100000"/>
              </a:lnSpc>
            </a:pPr>
            <a:r>
              <a:rPr lang="en-US" dirty="0">
                <a:solidFill>
                  <a:schemeClr val="accent6"/>
                </a:solidFill>
              </a:rPr>
              <a:t>Leakage: </a:t>
            </a:r>
            <a:r>
              <a:rPr lang="en-US" dirty="0"/>
              <a:t>Using information during training or validation that is not available in production.</a:t>
            </a:r>
          </a:p>
          <a:p>
            <a:pPr lvl="1">
              <a:lnSpc>
                <a:spcPct val="100000"/>
              </a:lnSpc>
            </a:pPr>
            <a:r>
              <a:rPr lang="en-US" dirty="0"/>
              <a:t>Kaufman, </a:t>
            </a:r>
            <a:r>
              <a:rPr lang="en-US" dirty="0" err="1"/>
              <a:t>Shachar</a:t>
            </a:r>
            <a:r>
              <a:rPr lang="en-US" dirty="0"/>
              <a:t>, </a:t>
            </a:r>
            <a:r>
              <a:rPr lang="en-US" i="1" dirty="0"/>
              <a:t>et al. </a:t>
            </a:r>
            <a:r>
              <a:rPr lang="en-US" b="1" dirty="0"/>
              <a:t>Leakage in data mining: Formulation, detection, and avoidance.</a:t>
            </a:r>
            <a:r>
              <a:rPr lang="en-US" dirty="0"/>
              <a:t> </a:t>
            </a:r>
            <a:r>
              <a:rPr lang="en-US" i="1" dirty="0"/>
              <a:t>ACM Transactions on Knowledge Discovery from Data </a:t>
            </a:r>
            <a:r>
              <a:rPr lang="en-US" dirty="0"/>
              <a:t>(2012): 15.</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029960" y="5818320"/>
              <a:ext cx="352800" cy="290520"/>
            </p14:xfrm>
          </p:contentPart>
        </mc:Choice>
        <mc:Fallback xmlns="">
          <p:pic>
            <p:nvPicPr>
              <p:cNvPr id="4" name="Ink 3"/>
              <p:cNvPicPr/>
              <p:nvPr/>
            </p:nvPicPr>
            <p:blipFill>
              <a:blip r:embed="rId4"/>
              <a:stretch>
                <a:fillRect/>
              </a:stretch>
            </p:blipFill>
            <p:spPr>
              <a:xfrm>
                <a:off x="1022040" y="5807160"/>
                <a:ext cx="371520" cy="305640"/>
              </a:xfrm>
              <a:prstGeom prst="rect">
                <a:avLst/>
              </a:prstGeom>
            </p:spPr>
          </p:pic>
        </mc:Fallback>
      </mc:AlternateContent>
    </p:spTree>
    <p:extLst>
      <p:ext uri="{BB962C8B-B14F-4D97-AF65-F5344CB8AC3E}">
        <p14:creationId xmlns:p14="http://schemas.microsoft.com/office/powerpoint/2010/main" val="562450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Labeling</a:t>
            </a:r>
          </a:p>
        </p:txBody>
      </p:sp>
      <p:sp>
        <p:nvSpPr>
          <p:cNvPr id="3" name="Content Placeholder 2"/>
          <p:cNvSpPr>
            <a:spLocks noGrp="1"/>
          </p:cNvSpPr>
          <p:nvPr>
            <p:ph idx="1"/>
          </p:nvPr>
        </p:nvSpPr>
        <p:spPr>
          <a:xfrm>
            <a:off x="838200" y="1546578"/>
            <a:ext cx="10515600" cy="4786490"/>
          </a:xfrm>
        </p:spPr>
        <p:txBody>
          <a:bodyPr>
            <a:normAutofit/>
          </a:bodyPr>
          <a:lstStyle/>
          <a:p>
            <a:pPr>
              <a:lnSpc>
                <a:spcPct val="100000"/>
              </a:lnSpc>
              <a:spcBef>
                <a:spcPts val="300"/>
              </a:spcBef>
            </a:pPr>
            <a:r>
              <a:rPr lang="en-US" dirty="0">
                <a:solidFill>
                  <a:schemeClr val="accent6"/>
                </a:solidFill>
              </a:rPr>
              <a:t>Motivation:</a:t>
            </a:r>
            <a:r>
              <a:rPr lang="en-US" dirty="0"/>
              <a:t> Often, labels not readily available in sampled data</a:t>
            </a:r>
          </a:p>
          <a:p>
            <a:pPr>
              <a:lnSpc>
                <a:spcPct val="100000"/>
              </a:lnSpc>
              <a:spcBef>
                <a:spcPts val="300"/>
              </a:spcBef>
            </a:pPr>
            <a:r>
              <a:rPr lang="en-US" dirty="0">
                <a:solidFill>
                  <a:schemeClr val="accent6"/>
                </a:solidFill>
              </a:rPr>
              <a:t>Examples</a:t>
            </a:r>
          </a:p>
          <a:p>
            <a:pPr lvl="1">
              <a:lnSpc>
                <a:spcPct val="100000"/>
              </a:lnSpc>
              <a:spcBef>
                <a:spcPts val="300"/>
              </a:spcBef>
            </a:pPr>
            <a:r>
              <a:rPr lang="en-US" dirty="0"/>
              <a:t>Search: The results a customer wanted to receive</a:t>
            </a:r>
          </a:p>
          <a:p>
            <a:pPr lvl="1">
              <a:lnSpc>
                <a:spcPct val="100000"/>
              </a:lnSpc>
              <a:spcBef>
                <a:spcPts val="300"/>
              </a:spcBef>
            </a:pPr>
            <a:r>
              <a:rPr lang="en-US" dirty="0"/>
              <a:t>Music categorization: The genre of a piece</a:t>
            </a:r>
          </a:p>
          <a:p>
            <a:pPr lvl="1">
              <a:lnSpc>
                <a:spcPct val="100000"/>
              </a:lnSpc>
              <a:spcBef>
                <a:spcPts val="300"/>
              </a:spcBef>
            </a:pPr>
            <a:r>
              <a:rPr lang="en-US" dirty="0"/>
              <a:t>Sentiment analysis: The overall attitude of the writer</a:t>
            </a:r>
          </a:p>
          <a:p>
            <a:pPr lvl="1">
              <a:lnSpc>
                <a:spcPct val="100000"/>
              </a:lnSpc>
              <a:spcBef>
                <a:spcPts val="300"/>
              </a:spcBef>
            </a:pPr>
            <a:r>
              <a:rPr lang="en-US" dirty="0"/>
              <a:t>Digitization: The transcription of handwriting</a:t>
            </a:r>
          </a:p>
          <a:p>
            <a:pPr lvl="1">
              <a:lnSpc>
                <a:spcPct val="100000"/>
              </a:lnSpc>
              <a:spcBef>
                <a:spcPts val="300"/>
              </a:spcBef>
            </a:pPr>
            <a:r>
              <a:rPr lang="en-US" dirty="0"/>
              <a:t>Object detection: The localization of objects in images</a:t>
            </a:r>
          </a:p>
          <a:p>
            <a:pPr>
              <a:lnSpc>
                <a:spcPct val="100000"/>
              </a:lnSpc>
              <a:spcBef>
                <a:spcPts val="300"/>
              </a:spcBef>
            </a:pPr>
            <a:r>
              <a:rPr lang="en-US" dirty="0"/>
              <a:t>Sometimes labels can be inferred, e.g., from click-through data</a:t>
            </a:r>
          </a:p>
          <a:p>
            <a:pPr>
              <a:lnSpc>
                <a:spcPct val="100000"/>
              </a:lnSpc>
              <a:spcBef>
                <a:spcPts val="300"/>
              </a:spcBef>
            </a:pPr>
            <a:r>
              <a:rPr lang="en-US" dirty="0"/>
              <a:t>Human labels can be preferable to minimize bias, capture subtleties, etc.</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4685760" y="4915440"/>
              <a:ext cx="1187280" cy="136440"/>
            </p14:xfrm>
          </p:contentPart>
        </mc:Choice>
        <mc:Fallback xmlns="">
          <p:pic>
            <p:nvPicPr>
              <p:cNvPr id="4" name="Ink 3"/>
              <p:cNvPicPr/>
              <p:nvPr/>
            </p:nvPicPr>
            <p:blipFill>
              <a:blip r:embed="rId4"/>
              <a:stretch>
                <a:fillRect/>
              </a:stretch>
            </p:blipFill>
            <p:spPr>
              <a:xfrm>
                <a:off x="4676760" y="4906080"/>
                <a:ext cx="1206720" cy="156240"/>
              </a:xfrm>
              <a:prstGeom prst="rect">
                <a:avLst/>
              </a:prstGeom>
            </p:spPr>
          </p:pic>
        </mc:Fallback>
      </mc:AlternateContent>
    </p:spTree>
    <p:extLst>
      <p:ext uri="{BB962C8B-B14F-4D97-AF65-F5344CB8AC3E}">
        <p14:creationId xmlns:p14="http://schemas.microsoft.com/office/powerpoint/2010/main" val="14396991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Labeling Components</a:t>
            </a:r>
          </a:p>
        </p:txBody>
      </p:sp>
      <p:sp>
        <p:nvSpPr>
          <p:cNvPr id="3" name="Content Placeholder 2"/>
          <p:cNvSpPr>
            <a:spLocks noGrp="1"/>
          </p:cNvSpPr>
          <p:nvPr>
            <p:ph idx="1"/>
          </p:nvPr>
        </p:nvSpPr>
        <p:spPr>
          <a:xfrm>
            <a:off x="838200" y="1546578"/>
            <a:ext cx="10515600" cy="4630385"/>
          </a:xfrm>
        </p:spPr>
        <p:txBody>
          <a:bodyPr/>
          <a:lstStyle/>
          <a:p>
            <a:pPr>
              <a:lnSpc>
                <a:spcPct val="100000"/>
              </a:lnSpc>
              <a:spcBef>
                <a:spcPts val="300"/>
              </a:spcBef>
            </a:pPr>
            <a:r>
              <a:rPr lang="en-US" dirty="0">
                <a:solidFill>
                  <a:schemeClr val="accent6"/>
                </a:solidFill>
              </a:rPr>
              <a:t>Labeling guidelines:</a:t>
            </a:r>
            <a:r>
              <a:rPr lang="en-US" dirty="0"/>
              <a:t> Instructions to labelers</a:t>
            </a:r>
          </a:p>
          <a:p>
            <a:pPr lvl="1">
              <a:lnSpc>
                <a:spcPct val="100000"/>
              </a:lnSpc>
              <a:spcBef>
                <a:spcPts val="300"/>
              </a:spcBef>
            </a:pPr>
            <a:r>
              <a:rPr lang="en-US" dirty="0"/>
              <a:t>Critical to get right</a:t>
            </a:r>
          </a:p>
          <a:p>
            <a:pPr lvl="1">
              <a:lnSpc>
                <a:spcPct val="100000"/>
              </a:lnSpc>
              <a:spcBef>
                <a:spcPts val="300"/>
              </a:spcBef>
            </a:pPr>
            <a:r>
              <a:rPr lang="en-US" dirty="0"/>
              <a:t>Minimize ambiguity</a:t>
            </a:r>
          </a:p>
          <a:p>
            <a:pPr>
              <a:lnSpc>
                <a:spcPct val="100000"/>
              </a:lnSpc>
              <a:spcBef>
                <a:spcPts val="300"/>
              </a:spcBef>
            </a:pPr>
            <a:r>
              <a:rPr lang="en-US" dirty="0">
                <a:solidFill>
                  <a:schemeClr val="accent6"/>
                </a:solidFill>
              </a:rPr>
              <a:t>Labeling tool</a:t>
            </a:r>
          </a:p>
          <a:p>
            <a:pPr lvl="1">
              <a:lnSpc>
                <a:spcPct val="100000"/>
              </a:lnSpc>
              <a:spcBef>
                <a:spcPts val="300"/>
              </a:spcBef>
            </a:pPr>
            <a:r>
              <a:rPr lang="en-US" dirty="0"/>
              <a:t>Technology: From Excel spreadsheet to </a:t>
            </a:r>
            <a:r>
              <a:rPr lang="en-US" dirty="0">
                <a:hlinkClick r:id="rId3"/>
              </a:rPr>
              <a:t>Mechanical Turk</a:t>
            </a:r>
            <a:r>
              <a:rPr lang="en-US" dirty="0"/>
              <a:t> to custom-built tool</a:t>
            </a:r>
          </a:p>
          <a:p>
            <a:pPr lvl="1">
              <a:lnSpc>
                <a:spcPct val="100000"/>
              </a:lnSpc>
              <a:spcBef>
                <a:spcPts val="300"/>
              </a:spcBef>
            </a:pPr>
            <a:r>
              <a:rPr lang="en-US" dirty="0"/>
              <a:t>Questions: Human Intelligence Tasks (HITs) should be simple and unambiguous</a:t>
            </a:r>
          </a:p>
          <a:p>
            <a:pPr marL="228600" lvl="1">
              <a:lnSpc>
                <a:spcPct val="100000"/>
              </a:lnSpc>
              <a:spcBef>
                <a:spcPts val="300"/>
              </a:spcBef>
            </a:pPr>
            <a:r>
              <a:rPr lang="en-US" dirty="0"/>
              <a:t>Poor design of either can impact labeler productivity and quality, and can introduce bias</a:t>
            </a:r>
          </a:p>
        </p:txBody>
      </p:sp>
    </p:spTree>
    <p:extLst>
      <p:ext uri="{BB962C8B-B14F-4D97-AF65-F5344CB8AC3E}">
        <p14:creationId xmlns:p14="http://schemas.microsoft.com/office/powerpoint/2010/main" val="1424828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Labeling Tools</a:t>
            </a:r>
          </a:p>
        </p:txBody>
      </p:sp>
      <p:pic>
        <p:nvPicPr>
          <p:cNvPr id="4" name="Picture 3"/>
          <p:cNvPicPr>
            <a:picLocks noChangeAspect="1"/>
          </p:cNvPicPr>
          <p:nvPr/>
        </p:nvPicPr>
        <p:blipFill>
          <a:blip r:embed="rId3"/>
          <a:stretch>
            <a:fillRect/>
          </a:stretch>
        </p:blipFill>
        <p:spPr>
          <a:xfrm>
            <a:off x="115941" y="2741667"/>
            <a:ext cx="4387231" cy="3265433"/>
          </a:xfrm>
          <a:prstGeom prst="rect">
            <a:avLst/>
          </a:prstGeom>
        </p:spPr>
      </p:pic>
      <p:grpSp>
        <p:nvGrpSpPr>
          <p:cNvPr id="8" name="Group 7"/>
          <p:cNvGrpSpPr/>
          <p:nvPr/>
        </p:nvGrpSpPr>
        <p:grpSpPr>
          <a:xfrm>
            <a:off x="2631856" y="1336948"/>
            <a:ext cx="5430184" cy="5387701"/>
            <a:chOff x="2631856" y="1336948"/>
            <a:chExt cx="5430184" cy="5387701"/>
          </a:xfrm>
        </p:grpSpPr>
        <p:pic>
          <p:nvPicPr>
            <p:cNvPr id="5" name="Picture 4"/>
            <p:cNvPicPr>
              <a:picLocks noChangeAspect="1"/>
            </p:cNvPicPr>
            <p:nvPr/>
          </p:nvPicPr>
          <p:blipFill>
            <a:blip r:embed="rId4"/>
            <a:stretch>
              <a:fillRect/>
            </a:stretch>
          </p:blipFill>
          <p:spPr>
            <a:xfrm>
              <a:off x="2631856" y="1336948"/>
              <a:ext cx="5430184" cy="2467797"/>
            </a:xfrm>
            <a:prstGeom prst="rect">
              <a:avLst/>
            </a:prstGeom>
          </p:spPr>
        </p:pic>
        <p:pic>
          <p:nvPicPr>
            <p:cNvPr id="6" name="Picture 5"/>
            <p:cNvPicPr>
              <a:picLocks noChangeAspect="1"/>
            </p:cNvPicPr>
            <p:nvPr/>
          </p:nvPicPr>
          <p:blipFill>
            <a:blip r:embed="rId5"/>
            <a:stretch>
              <a:fillRect/>
            </a:stretch>
          </p:blipFill>
          <p:spPr>
            <a:xfrm>
              <a:off x="2631856" y="3585217"/>
              <a:ext cx="5430184" cy="1357546"/>
            </a:xfrm>
            <a:prstGeom prst="rect">
              <a:avLst/>
            </a:prstGeom>
          </p:spPr>
        </p:pic>
        <p:pic>
          <p:nvPicPr>
            <p:cNvPr id="7" name="Picture 6"/>
            <p:cNvPicPr>
              <a:picLocks noChangeAspect="1"/>
            </p:cNvPicPr>
            <p:nvPr/>
          </p:nvPicPr>
          <p:blipFill>
            <a:blip r:embed="rId6"/>
            <a:stretch>
              <a:fillRect/>
            </a:stretch>
          </p:blipFill>
          <p:spPr>
            <a:xfrm>
              <a:off x="2631856" y="4940372"/>
              <a:ext cx="5430184" cy="1784277"/>
            </a:xfrm>
            <a:prstGeom prst="rect">
              <a:avLst/>
            </a:prstGeom>
          </p:spPr>
        </p:pic>
      </p:grpSp>
      <p:pic>
        <p:nvPicPr>
          <p:cNvPr id="10" name="Picture 9"/>
          <p:cNvPicPr>
            <a:picLocks noChangeAspect="1"/>
          </p:cNvPicPr>
          <p:nvPr/>
        </p:nvPicPr>
        <p:blipFill>
          <a:blip r:embed="rId7"/>
          <a:stretch>
            <a:fillRect/>
          </a:stretch>
        </p:blipFill>
        <p:spPr>
          <a:xfrm>
            <a:off x="7179469" y="3767606"/>
            <a:ext cx="5056902" cy="2934749"/>
          </a:xfrm>
          <a:prstGeom prst="rect">
            <a:avLst/>
          </a:prstGeom>
        </p:spPr>
      </p:pic>
      <p:pic>
        <p:nvPicPr>
          <p:cNvPr id="11" name="Picture 10"/>
          <p:cNvPicPr>
            <a:picLocks noChangeAspect="1"/>
          </p:cNvPicPr>
          <p:nvPr/>
        </p:nvPicPr>
        <p:blipFill rotWithShape="1">
          <a:blip r:embed="rId8"/>
          <a:srcRect r="23328"/>
          <a:stretch/>
        </p:blipFill>
        <p:spPr>
          <a:xfrm>
            <a:off x="8130465" y="969847"/>
            <a:ext cx="3975809" cy="2615370"/>
          </a:xfrm>
          <a:prstGeom prst="rect">
            <a:avLst/>
          </a:prstGeom>
        </p:spPr>
      </p:pic>
    </p:spTree>
    <p:extLst>
      <p:ext uri="{BB962C8B-B14F-4D97-AF65-F5344CB8AC3E}">
        <p14:creationId xmlns:p14="http://schemas.microsoft.com/office/powerpoint/2010/main" val="3616118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Labelers</a:t>
            </a:r>
          </a:p>
        </p:txBody>
      </p:sp>
      <p:sp>
        <p:nvSpPr>
          <p:cNvPr id="3" name="Content Placeholder 2"/>
          <p:cNvSpPr>
            <a:spLocks noGrp="1"/>
          </p:cNvSpPr>
          <p:nvPr>
            <p:ph idx="1"/>
          </p:nvPr>
        </p:nvSpPr>
        <p:spPr>
          <a:xfrm>
            <a:off x="838200" y="1524000"/>
            <a:ext cx="10515600" cy="4652963"/>
          </a:xfrm>
        </p:spPr>
        <p:txBody>
          <a:bodyPr>
            <a:normAutofit/>
          </a:bodyPr>
          <a:lstStyle/>
          <a:p>
            <a:pPr>
              <a:lnSpc>
                <a:spcPct val="100000"/>
              </a:lnSpc>
              <a:spcBef>
                <a:spcPts val="400"/>
              </a:spcBef>
            </a:pPr>
            <a:r>
              <a:rPr lang="en-US" dirty="0">
                <a:solidFill>
                  <a:schemeClr val="accent6"/>
                </a:solidFill>
              </a:rPr>
              <a:t>Motivation:</a:t>
            </a:r>
            <a:r>
              <a:rPr lang="en-US" dirty="0"/>
              <a:t> Bad labels =&gt; poor ML results</a:t>
            </a:r>
            <a:endParaRPr lang="en-US" dirty="0">
              <a:solidFill>
                <a:schemeClr val="accent6"/>
              </a:solidFill>
            </a:endParaRPr>
          </a:p>
          <a:p>
            <a:pPr>
              <a:lnSpc>
                <a:spcPct val="100000"/>
              </a:lnSpc>
              <a:spcBef>
                <a:spcPts val="400"/>
              </a:spcBef>
            </a:pPr>
            <a:r>
              <a:rPr lang="en-US" dirty="0">
                <a:solidFill>
                  <a:schemeClr val="accent6"/>
                </a:solidFill>
              </a:rPr>
              <a:t>Duplication:</a:t>
            </a:r>
            <a:r>
              <a:rPr lang="en-US" dirty="0"/>
              <a:t> Assign each HIT to multiple labelers to identify difficult or ambiguous cases, or problematic labelers (lazy, confused, biased, etc.)</a:t>
            </a:r>
          </a:p>
          <a:p>
            <a:pPr>
              <a:lnSpc>
                <a:spcPct val="100000"/>
              </a:lnSpc>
              <a:spcBef>
                <a:spcPts val="400"/>
              </a:spcBef>
            </a:pPr>
            <a:r>
              <a:rPr lang="en-US" dirty="0">
                <a:solidFill>
                  <a:schemeClr val="accent6"/>
                </a:solidFill>
              </a:rPr>
              <a:t>Gold Standard HITs:</a:t>
            </a:r>
            <a:r>
              <a:rPr lang="en-US" dirty="0"/>
              <a:t> HITs with known labels mixed in to identify problematic labelers</a:t>
            </a:r>
          </a:p>
          <a:p>
            <a:pPr>
              <a:lnSpc>
                <a:spcPct val="100000"/>
              </a:lnSpc>
              <a:spcBef>
                <a:spcPts val="400"/>
              </a:spcBef>
            </a:pPr>
            <a:r>
              <a:rPr lang="en-US" dirty="0">
                <a:solidFill>
                  <a:schemeClr val="accent6"/>
                </a:solidFill>
              </a:rPr>
              <a:t>Auditors:</a:t>
            </a:r>
            <a:r>
              <a:rPr lang="en-US" dirty="0"/>
              <a:t> Experts that adjudicate labeler disagreements and/or sample results for quality</a:t>
            </a:r>
          </a:p>
          <a:p>
            <a:pPr>
              <a:lnSpc>
                <a:spcPct val="100000"/>
              </a:lnSpc>
              <a:spcBef>
                <a:spcPts val="400"/>
              </a:spcBef>
            </a:pPr>
            <a:r>
              <a:rPr lang="en-US" dirty="0">
                <a:solidFill>
                  <a:schemeClr val="accent6"/>
                </a:solidFill>
              </a:rPr>
              <a:t>Labeler Incentives: </a:t>
            </a:r>
            <a:r>
              <a:rPr lang="en-US" dirty="0"/>
              <a:t>compensation, rewards, voluntary, gamification</a:t>
            </a:r>
          </a:p>
          <a:p>
            <a:pPr>
              <a:lnSpc>
                <a:spcPct val="100000"/>
              </a:lnSpc>
              <a:spcBef>
                <a:spcPts val="400"/>
              </a:spcBef>
            </a:pPr>
            <a:r>
              <a:rPr lang="en-US" dirty="0">
                <a:solidFill>
                  <a:schemeClr val="accent6"/>
                </a:solidFill>
              </a:rPr>
              <a:t>Quality and productivity metrics: </a:t>
            </a:r>
            <a:r>
              <a:rPr lang="en-US" dirty="0"/>
              <a:t>can help detect problems with labelers</a:t>
            </a:r>
          </a:p>
          <a:p>
            <a:pPr>
              <a:lnSpc>
                <a:spcPct val="100000"/>
              </a:lnSpc>
              <a:spcBef>
                <a:spcPts val="400"/>
              </a:spcBef>
            </a:pPr>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354960" y="2144520"/>
              <a:ext cx="5087880" cy="3670560"/>
            </p14:xfrm>
          </p:contentPart>
        </mc:Choice>
        <mc:Fallback xmlns="">
          <p:pic>
            <p:nvPicPr>
              <p:cNvPr id="4" name="Ink 3"/>
              <p:cNvPicPr/>
              <p:nvPr/>
            </p:nvPicPr>
            <p:blipFill>
              <a:blip r:embed="rId4"/>
              <a:stretch>
                <a:fillRect/>
              </a:stretch>
            </p:blipFill>
            <p:spPr>
              <a:xfrm>
                <a:off x="344880" y="2131560"/>
                <a:ext cx="5106240" cy="3693240"/>
              </a:xfrm>
              <a:prstGeom prst="rect">
                <a:avLst/>
              </a:prstGeom>
            </p:spPr>
          </p:pic>
        </mc:Fallback>
      </mc:AlternateContent>
    </p:spTree>
    <p:extLst>
      <p:ext uri="{BB962C8B-B14F-4D97-AF65-F5344CB8AC3E}">
        <p14:creationId xmlns:p14="http://schemas.microsoft.com/office/powerpoint/2010/main" val="657396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81744D-A856-5A47-84CA-EB266A4C32DC}"/>
              </a:ext>
            </a:extLst>
          </p:cNvPr>
          <p:cNvSpPr>
            <a:spLocks noGrp="1"/>
          </p:cNvSpPr>
          <p:nvPr>
            <p:ph type="title"/>
          </p:nvPr>
        </p:nvSpPr>
        <p:spPr/>
        <p:txBody>
          <a:bodyPr/>
          <a:lstStyle/>
          <a:p>
            <a:r>
              <a:rPr lang="en-US" dirty="0"/>
              <a:t>An example on human labeling…</a:t>
            </a:r>
          </a:p>
        </p:txBody>
      </p:sp>
      <p:pic>
        <p:nvPicPr>
          <p:cNvPr id="4" name="Picture 3">
            <a:extLst>
              <a:ext uri="{FF2B5EF4-FFF2-40B4-BE49-F238E27FC236}">
                <a16:creationId xmlns:a16="http://schemas.microsoft.com/office/drawing/2014/main" id="{FC98F89D-9E78-BC42-B9EC-B05901935A73}"/>
              </a:ext>
            </a:extLst>
          </p:cNvPr>
          <p:cNvPicPr>
            <a:picLocks noChangeAspect="1"/>
          </p:cNvPicPr>
          <p:nvPr/>
        </p:nvPicPr>
        <p:blipFill>
          <a:blip r:embed="rId3"/>
          <a:stretch>
            <a:fillRect/>
          </a:stretch>
        </p:blipFill>
        <p:spPr>
          <a:xfrm>
            <a:off x="1415344" y="1435098"/>
            <a:ext cx="9271000" cy="2565400"/>
          </a:xfrm>
          <a:prstGeom prst="rect">
            <a:avLst/>
          </a:prstGeom>
        </p:spPr>
      </p:pic>
      <p:pic>
        <p:nvPicPr>
          <p:cNvPr id="8" name="Picture 7">
            <a:extLst>
              <a:ext uri="{FF2B5EF4-FFF2-40B4-BE49-F238E27FC236}">
                <a16:creationId xmlns:a16="http://schemas.microsoft.com/office/drawing/2014/main" id="{29F6B46C-E32F-C64D-A420-CD9A468B9DA8}"/>
              </a:ext>
            </a:extLst>
          </p:cNvPr>
          <p:cNvPicPr>
            <a:picLocks noChangeAspect="1"/>
          </p:cNvPicPr>
          <p:nvPr/>
        </p:nvPicPr>
        <p:blipFill>
          <a:blip r:embed="rId4"/>
          <a:stretch>
            <a:fillRect/>
          </a:stretch>
        </p:blipFill>
        <p:spPr>
          <a:xfrm>
            <a:off x="3464285" y="2161121"/>
            <a:ext cx="6035040" cy="4414352"/>
          </a:xfrm>
          <a:prstGeom prst="rect">
            <a:avLst/>
          </a:prstGeom>
        </p:spPr>
      </p:pic>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3529080" y="2907720"/>
              <a:ext cx="5550120" cy="1579680"/>
            </p14:xfrm>
          </p:contentPart>
        </mc:Choice>
        <mc:Fallback xmlns="">
          <p:pic>
            <p:nvPicPr>
              <p:cNvPr id="3" name="Ink 2"/>
              <p:cNvPicPr/>
              <p:nvPr/>
            </p:nvPicPr>
            <p:blipFill>
              <a:blip r:embed="rId6"/>
              <a:stretch>
                <a:fillRect/>
              </a:stretch>
            </p:blipFill>
            <p:spPr>
              <a:xfrm>
                <a:off x="3523320" y="2900160"/>
                <a:ext cx="5567400" cy="1592640"/>
              </a:xfrm>
              <a:prstGeom prst="rect">
                <a:avLst/>
              </a:prstGeom>
            </p:spPr>
          </p:pic>
        </mc:Fallback>
      </mc:AlternateContent>
    </p:spTree>
    <p:extLst>
      <p:ext uri="{BB962C8B-B14F-4D97-AF65-F5344CB8AC3E}">
        <p14:creationId xmlns:p14="http://schemas.microsoft.com/office/powerpoint/2010/main" val="1368376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5488" y="1"/>
            <a:ext cx="10515600" cy="1148486"/>
          </a:xfrm>
        </p:spPr>
        <p:txBody>
          <a:bodyPr>
            <a:normAutofit/>
          </a:bodyPr>
          <a:lstStyle/>
          <a:p>
            <a:r>
              <a:rPr lang="en-US" dirty="0"/>
              <a:t>Sampling and Treatment Assignment</a:t>
            </a:r>
          </a:p>
        </p:txBody>
      </p:sp>
      <p:graphicFrame>
        <p:nvGraphicFramePr>
          <p:cNvPr id="4" name="Table 3"/>
          <p:cNvGraphicFramePr>
            <a:graphicFrameLocks noGrp="1"/>
          </p:cNvGraphicFramePr>
          <p:nvPr>
            <p:extLst>
              <p:ext uri="{D42A27DB-BD31-4B8C-83A1-F6EECF244321}">
                <p14:modId xmlns:p14="http://schemas.microsoft.com/office/powerpoint/2010/main" val="322968543"/>
              </p:ext>
            </p:extLst>
          </p:nvPr>
        </p:nvGraphicFramePr>
        <p:xfrm>
          <a:off x="1291742" y="1325563"/>
          <a:ext cx="9615221" cy="5046637"/>
        </p:xfrm>
        <a:graphic>
          <a:graphicData uri="http://schemas.openxmlformats.org/drawingml/2006/table">
            <a:tbl>
              <a:tblPr firstRow="1" bandRow="1">
                <a:tableStyleId>{5940675A-B579-460E-94D1-54222C63F5DA}</a:tableStyleId>
              </a:tblPr>
              <a:tblGrid>
                <a:gridCol w="1809903">
                  <a:extLst>
                    <a:ext uri="{9D8B030D-6E8A-4147-A177-3AD203B41FA5}">
                      <a16:colId xmlns:a16="http://schemas.microsoft.com/office/drawing/2014/main" val="20000"/>
                    </a:ext>
                  </a:extLst>
                </a:gridCol>
                <a:gridCol w="2655417">
                  <a:extLst>
                    <a:ext uri="{9D8B030D-6E8A-4147-A177-3AD203B41FA5}">
                      <a16:colId xmlns:a16="http://schemas.microsoft.com/office/drawing/2014/main" val="20001"/>
                    </a:ext>
                  </a:extLst>
                </a:gridCol>
                <a:gridCol w="3035808">
                  <a:extLst>
                    <a:ext uri="{9D8B030D-6E8A-4147-A177-3AD203B41FA5}">
                      <a16:colId xmlns:a16="http://schemas.microsoft.com/office/drawing/2014/main" val="20002"/>
                    </a:ext>
                  </a:extLst>
                </a:gridCol>
                <a:gridCol w="2114093">
                  <a:extLst>
                    <a:ext uri="{9D8B030D-6E8A-4147-A177-3AD203B41FA5}">
                      <a16:colId xmlns:a16="http://schemas.microsoft.com/office/drawing/2014/main" val="20003"/>
                    </a:ext>
                  </a:extLst>
                </a:gridCol>
              </a:tblGrid>
              <a:tr h="747569">
                <a:tc>
                  <a:txBody>
                    <a:bodyPr/>
                    <a:lstStyle/>
                    <a:p>
                      <a:pPr algn="ctr"/>
                      <a:endParaRPr lang="en-US" dirty="0"/>
                    </a:p>
                  </a:txBody>
                  <a:tcPr anchor="ctr"/>
                </a:tc>
                <a:tc>
                  <a:txBody>
                    <a:bodyPr/>
                    <a:lstStyle/>
                    <a:p>
                      <a:pPr algn="ctr"/>
                      <a:r>
                        <a:rPr lang="en-US" sz="2400" b="1" dirty="0">
                          <a:solidFill>
                            <a:srgbClr val="00B0F0"/>
                          </a:solidFill>
                        </a:rPr>
                        <a:t>Random </a:t>
                      </a:r>
                    </a:p>
                    <a:p>
                      <a:pPr algn="ctr"/>
                      <a:r>
                        <a:rPr lang="en-US" sz="2400" b="1" dirty="0">
                          <a:solidFill>
                            <a:srgbClr val="00B0F0"/>
                          </a:solidFill>
                        </a:rPr>
                        <a:t>Assignment</a:t>
                      </a:r>
                    </a:p>
                  </a:txBody>
                  <a:tcPr anchor="ctr"/>
                </a:tc>
                <a:tc>
                  <a:txBody>
                    <a:bodyPr/>
                    <a:lstStyle/>
                    <a:p>
                      <a:pPr algn="ctr"/>
                      <a:r>
                        <a:rPr lang="en-US" sz="2400" b="1" dirty="0">
                          <a:solidFill>
                            <a:srgbClr val="00B0F0"/>
                          </a:solidFill>
                        </a:rPr>
                        <a:t>No</a:t>
                      </a:r>
                      <a:r>
                        <a:rPr lang="en-US" sz="2400" b="1" baseline="0" dirty="0">
                          <a:solidFill>
                            <a:srgbClr val="00B0F0"/>
                          </a:solidFill>
                        </a:rPr>
                        <a:t> Random </a:t>
                      </a:r>
                    </a:p>
                    <a:p>
                      <a:pPr algn="ctr"/>
                      <a:r>
                        <a:rPr lang="en-US" sz="2400" b="1" baseline="0" dirty="0">
                          <a:solidFill>
                            <a:srgbClr val="00B0F0"/>
                          </a:solidFill>
                        </a:rPr>
                        <a:t>Assignment</a:t>
                      </a:r>
                      <a:endParaRPr lang="en-US" sz="2400" b="1" dirty="0">
                        <a:solidFill>
                          <a:srgbClr val="00B0F0"/>
                        </a:solidFill>
                      </a:endParaRPr>
                    </a:p>
                  </a:txBody>
                  <a:tcPr anchor="ctr"/>
                </a:tc>
                <a:tc>
                  <a:txBody>
                    <a:bodyPr/>
                    <a:lstStyle/>
                    <a:p>
                      <a:pPr algn="ctr"/>
                      <a:endParaRPr lang="en-US" dirty="0"/>
                    </a:p>
                  </a:txBody>
                  <a:tcPr anchor="ctr"/>
                </a:tc>
                <a:extLst>
                  <a:ext uri="{0D108BD9-81ED-4DB2-BD59-A6C34878D82A}">
                    <a16:rowId xmlns:a16="http://schemas.microsoft.com/office/drawing/2014/main" val="10000"/>
                  </a:ext>
                </a:extLst>
              </a:tr>
              <a:tr h="2029117">
                <a:tc>
                  <a:txBody>
                    <a:bodyPr/>
                    <a:lstStyle/>
                    <a:p>
                      <a:pPr algn="ctr"/>
                      <a:r>
                        <a:rPr lang="en-US" sz="2400" b="1" dirty="0">
                          <a:solidFill>
                            <a:schemeClr val="accent2"/>
                          </a:solidFill>
                        </a:rPr>
                        <a:t>Random </a:t>
                      </a:r>
                    </a:p>
                    <a:p>
                      <a:pPr algn="ctr"/>
                      <a:r>
                        <a:rPr lang="en-US" sz="2400" b="1" dirty="0">
                          <a:solidFill>
                            <a:schemeClr val="accent2"/>
                          </a:solidFill>
                        </a:rPr>
                        <a:t>Sampling</a:t>
                      </a:r>
                    </a:p>
                  </a:txBody>
                  <a:tcPr anchor="ctr"/>
                </a:tc>
                <a:tc>
                  <a:txBody>
                    <a:bodyPr/>
                    <a:lstStyle/>
                    <a:p>
                      <a:pPr algn="l"/>
                      <a:r>
                        <a:rPr lang="en-US" dirty="0">
                          <a:solidFill>
                            <a:srgbClr val="FF0000"/>
                          </a:solidFill>
                        </a:rPr>
                        <a:t>Ideal experiments</a:t>
                      </a:r>
                      <a:r>
                        <a:rPr lang="en-US" dirty="0"/>
                        <a:t>:</a:t>
                      </a:r>
                      <a:r>
                        <a:rPr lang="en-US" baseline="0" dirty="0"/>
                        <a:t> </a:t>
                      </a:r>
                      <a:r>
                        <a:rPr lang="en-US" dirty="0"/>
                        <a:t>causal conclusion and can be generalized (rarely available</a:t>
                      </a:r>
                      <a:r>
                        <a:rPr lang="en-US" baseline="0" dirty="0"/>
                        <a:t> in traditional analysis, but become available in online testing)</a:t>
                      </a:r>
                      <a:endParaRPr lang="en-US" dirty="0"/>
                    </a:p>
                  </a:txBody>
                  <a:tcPr anchor="ctr"/>
                </a:tc>
                <a:tc>
                  <a:txBody>
                    <a:bodyPr/>
                    <a:lstStyle/>
                    <a:p>
                      <a:pPr algn="l"/>
                      <a:r>
                        <a:rPr lang="en-US" dirty="0">
                          <a:solidFill>
                            <a:srgbClr val="FF0000"/>
                          </a:solidFill>
                        </a:rPr>
                        <a:t>Typical survey or observation</a:t>
                      </a:r>
                      <a:r>
                        <a:rPr lang="en-US" baseline="0" dirty="0">
                          <a:solidFill>
                            <a:srgbClr val="FF0000"/>
                          </a:solidFill>
                        </a:rPr>
                        <a:t> studies</a:t>
                      </a:r>
                      <a:r>
                        <a:rPr lang="en-US" baseline="0" dirty="0"/>
                        <a:t>: c</a:t>
                      </a:r>
                      <a:r>
                        <a:rPr lang="en-US" dirty="0"/>
                        <a:t>annot</a:t>
                      </a:r>
                      <a:r>
                        <a:rPr lang="en-US" baseline="0" dirty="0"/>
                        <a:t> establish causation, but can find correlation and can be generalized (additional work needed to infer causation)</a:t>
                      </a:r>
                      <a:endParaRPr lang="en-US" dirty="0"/>
                    </a:p>
                  </a:txBody>
                  <a:tcPr anchor="ctr"/>
                </a:tc>
                <a:tc>
                  <a:txBody>
                    <a:bodyPr/>
                    <a:lstStyle/>
                    <a:p>
                      <a:pPr algn="ctr"/>
                      <a:r>
                        <a:rPr lang="en-US" sz="2400" b="1" i="1" dirty="0">
                          <a:solidFill>
                            <a:schemeClr val="accent2"/>
                          </a:solidFill>
                        </a:rPr>
                        <a:t>Generalization</a:t>
                      </a:r>
                    </a:p>
                  </a:txBody>
                  <a:tcPr anchor="ctr"/>
                </a:tc>
                <a:extLst>
                  <a:ext uri="{0D108BD9-81ED-4DB2-BD59-A6C34878D82A}">
                    <a16:rowId xmlns:a16="http://schemas.microsoft.com/office/drawing/2014/main" val="10001"/>
                  </a:ext>
                </a:extLst>
              </a:tr>
              <a:tr h="1388343">
                <a:tc>
                  <a:txBody>
                    <a:bodyPr/>
                    <a:lstStyle/>
                    <a:p>
                      <a:pPr algn="ctr"/>
                      <a:r>
                        <a:rPr lang="en-US" sz="2400" b="1" dirty="0">
                          <a:solidFill>
                            <a:schemeClr val="accent2"/>
                          </a:solidFill>
                        </a:rPr>
                        <a:t>No Random </a:t>
                      </a:r>
                    </a:p>
                    <a:p>
                      <a:pPr algn="ctr"/>
                      <a:r>
                        <a:rPr lang="en-US" sz="2400" b="1" dirty="0">
                          <a:solidFill>
                            <a:schemeClr val="accent2"/>
                          </a:solidFill>
                        </a:rPr>
                        <a:t>Sampling</a:t>
                      </a:r>
                    </a:p>
                  </a:txBody>
                  <a:tcPr anchor="ctr"/>
                </a:tc>
                <a:tc>
                  <a:txBody>
                    <a:bodyPr/>
                    <a:lstStyle/>
                    <a:p>
                      <a:pPr algn="l"/>
                      <a:r>
                        <a:rPr lang="en-US" dirty="0">
                          <a:solidFill>
                            <a:srgbClr val="FF0000"/>
                          </a:solidFill>
                        </a:rPr>
                        <a:t>Most experiments</a:t>
                      </a:r>
                      <a:r>
                        <a:rPr lang="en-US" dirty="0"/>
                        <a:t>: causal conclusion for the sample only (more work is needed to generalize)</a:t>
                      </a:r>
                    </a:p>
                  </a:txBody>
                  <a:tcPr anchor="ctr"/>
                </a:tc>
                <a:tc>
                  <a:txBody>
                    <a:bodyPr/>
                    <a:lstStyle/>
                    <a:p>
                      <a:pPr algn="l"/>
                      <a:r>
                        <a:rPr lang="en-US" dirty="0">
                          <a:solidFill>
                            <a:srgbClr val="FF0000"/>
                          </a:solidFill>
                        </a:rPr>
                        <a:t>Badly-designed survey or pooled</a:t>
                      </a:r>
                      <a:r>
                        <a:rPr lang="en-US" baseline="0" dirty="0">
                          <a:solidFill>
                            <a:srgbClr val="FF0000"/>
                          </a:solidFill>
                        </a:rPr>
                        <a:t> </a:t>
                      </a:r>
                      <a:r>
                        <a:rPr lang="en-US" dirty="0">
                          <a:solidFill>
                            <a:srgbClr val="FF0000"/>
                          </a:solidFill>
                        </a:rPr>
                        <a:t>studies</a:t>
                      </a:r>
                      <a:r>
                        <a:rPr lang="en-US" dirty="0"/>
                        <a:t>: cannot</a:t>
                      </a:r>
                      <a:r>
                        <a:rPr lang="en-US" baseline="0" dirty="0"/>
                        <a:t> establish causation, cannot generalize to larger population (more work is needed to draw useful conclusions)</a:t>
                      </a:r>
                      <a:endParaRPr lang="en-US" dirty="0"/>
                    </a:p>
                  </a:txBody>
                  <a:tcPr anchor="ctr"/>
                </a:tc>
                <a:tc>
                  <a:txBody>
                    <a:bodyPr/>
                    <a:lstStyle/>
                    <a:p>
                      <a:pPr algn="ctr"/>
                      <a:r>
                        <a:rPr lang="en-US" sz="2400" b="1" i="1" dirty="0">
                          <a:solidFill>
                            <a:schemeClr val="accent2"/>
                          </a:solidFill>
                        </a:rPr>
                        <a:t>No </a:t>
                      </a:r>
                    </a:p>
                    <a:p>
                      <a:pPr algn="ctr"/>
                      <a:r>
                        <a:rPr lang="en-US" sz="2400" b="1" i="1" dirty="0">
                          <a:solidFill>
                            <a:schemeClr val="accent2"/>
                          </a:solidFill>
                        </a:rPr>
                        <a:t>Generalization</a:t>
                      </a:r>
                    </a:p>
                  </a:txBody>
                  <a:tcPr anchor="ctr"/>
                </a:tc>
                <a:extLst>
                  <a:ext uri="{0D108BD9-81ED-4DB2-BD59-A6C34878D82A}">
                    <a16:rowId xmlns:a16="http://schemas.microsoft.com/office/drawing/2014/main" val="10002"/>
                  </a:ext>
                </a:extLst>
              </a:tr>
              <a:tr h="433116">
                <a:tc>
                  <a:txBody>
                    <a:bodyPr/>
                    <a:lstStyle/>
                    <a:p>
                      <a:pPr algn="ctr"/>
                      <a:endParaRPr lang="en-US" dirty="0"/>
                    </a:p>
                  </a:txBody>
                  <a:tcPr anchor="ctr"/>
                </a:tc>
                <a:tc>
                  <a:txBody>
                    <a:bodyPr/>
                    <a:lstStyle/>
                    <a:p>
                      <a:pPr algn="ctr"/>
                      <a:r>
                        <a:rPr lang="en-US" sz="2400" b="1" i="1" dirty="0">
                          <a:solidFill>
                            <a:srgbClr val="00B0F0"/>
                          </a:solidFill>
                        </a:rPr>
                        <a:t>Causation</a:t>
                      </a:r>
                    </a:p>
                  </a:txBody>
                  <a:tcPr anchor="ctr"/>
                </a:tc>
                <a:tc>
                  <a:txBody>
                    <a:bodyPr/>
                    <a:lstStyle/>
                    <a:p>
                      <a:pPr algn="ctr"/>
                      <a:r>
                        <a:rPr lang="en-US" sz="2400" b="1" i="1" dirty="0">
                          <a:solidFill>
                            <a:srgbClr val="00B0F0"/>
                          </a:solidFill>
                        </a:rPr>
                        <a:t>Correlation</a:t>
                      </a:r>
                    </a:p>
                  </a:txBody>
                  <a:tcPr anchor="ctr"/>
                </a:tc>
                <a:tc>
                  <a:txBody>
                    <a:bodyPr/>
                    <a:lstStyle/>
                    <a:p>
                      <a:pPr algn="ctr"/>
                      <a:endParaRPr lang="en-US" dirty="0"/>
                    </a:p>
                  </a:txBody>
                  <a:tcPr anchor="ctr"/>
                </a:tc>
                <a:extLst>
                  <a:ext uri="{0D108BD9-81ED-4DB2-BD59-A6C34878D82A}">
                    <a16:rowId xmlns:a16="http://schemas.microsoft.com/office/drawing/2014/main" val="10003"/>
                  </a:ext>
                </a:extLst>
              </a:tr>
            </a:tbl>
          </a:graphicData>
        </a:graphic>
      </p:graphicFrame>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1276920" y="1077120"/>
              <a:ext cx="9536400" cy="5601960"/>
            </p14:xfrm>
          </p:contentPart>
        </mc:Choice>
        <mc:Fallback xmlns="">
          <p:pic>
            <p:nvPicPr>
              <p:cNvPr id="3" name="Ink 2"/>
              <p:cNvPicPr/>
              <p:nvPr/>
            </p:nvPicPr>
            <p:blipFill>
              <a:blip r:embed="rId4"/>
              <a:stretch>
                <a:fillRect/>
              </a:stretch>
            </p:blipFill>
            <p:spPr>
              <a:xfrm>
                <a:off x="1266120" y="1065960"/>
                <a:ext cx="9553320" cy="5622840"/>
              </a:xfrm>
              <a:prstGeom prst="rect">
                <a:avLst/>
              </a:prstGeom>
            </p:spPr>
          </p:pic>
        </mc:Fallback>
      </mc:AlternateContent>
    </p:spTree>
    <p:extLst>
      <p:ext uri="{BB962C8B-B14F-4D97-AF65-F5344CB8AC3E}">
        <p14:creationId xmlns:p14="http://schemas.microsoft.com/office/powerpoint/2010/main" val="94093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solidFill>
                  <a:schemeClr val="accent6"/>
                </a:solidFill>
              </a:rPr>
              <a:t>Quiz 4</a:t>
            </a:r>
          </a:p>
          <a:p>
            <a:r>
              <a:rPr lang="en-US" dirty="0"/>
              <a:t>Review</a:t>
            </a:r>
          </a:p>
          <a:p>
            <a:r>
              <a:rPr lang="en-US" dirty="0"/>
              <a:t>Data Collection</a:t>
            </a:r>
          </a:p>
          <a:p>
            <a:r>
              <a:rPr lang="en-US" dirty="0"/>
              <a:t>Using ML Models in Production</a:t>
            </a:r>
          </a:p>
          <a:p>
            <a:r>
              <a:rPr lang="en-US" dirty="0"/>
              <a:t>Course Review</a:t>
            </a:r>
          </a:p>
          <a:p>
            <a:r>
              <a:rPr lang="en-US" dirty="0"/>
              <a:t>Finals Week</a:t>
            </a:r>
          </a:p>
        </p:txBody>
      </p:sp>
    </p:spTree>
    <p:extLst>
      <p:ext uri="{BB962C8B-B14F-4D97-AF65-F5344CB8AC3E}">
        <p14:creationId xmlns:p14="http://schemas.microsoft.com/office/powerpoint/2010/main" val="22449693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a:xfrm>
            <a:off x="838200" y="1544595"/>
            <a:ext cx="10515600" cy="4893275"/>
          </a:xfrm>
        </p:spPr>
        <p:txBody>
          <a:bodyPr>
            <a:normAutofit/>
          </a:bodyPr>
          <a:lstStyle/>
          <a:p>
            <a:pPr>
              <a:lnSpc>
                <a:spcPct val="100000"/>
              </a:lnSpc>
              <a:spcBef>
                <a:spcPts val="600"/>
              </a:spcBef>
            </a:pPr>
            <a:r>
              <a:rPr lang="en-US" dirty="0"/>
              <a:t>Review</a:t>
            </a:r>
          </a:p>
          <a:p>
            <a:pPr>
              <a:lnSpc>
                <a:spcPct val="100000"/>
              </a:lnSpc>
              <a:spcBef>
                <a:spcPts val="600"/>
              </a:spcBef>
            </a:pPr>
            <a:r>
              <a:rPr lang="en-US" dirty="0"/>
              <a:t>Data Collection</a:t>
            </a:r>
          </a:p>
          <a:p>
            <a:pPr>
              <a:lnSpc>
                <a:spcPct val="100000"/>
              </a:lnSpc>
              <a:spcBef>
                <a:spcPts val="600"/>
              </a:spcBef>
            </a:pPr>
            <a:r>
              <a:rPr lang="en-US" b="1" dirty="0">
                <a:solidFill>
                  <a:schemeClr val="accent6"/>
                </a:solidFill>
              </a:rPr>
              <a:t>Using ML Models in Production</a:t>
            </a:r>
          </a:p>
          <a:p>
            <a:pPr lvl="1">
              <a:lnSpc>
                <a:spcPct val="100000"/>
              </a:lnSpc>
              <a:spcBef>
                <a:spcPts val="600"/>
              </a:spcBef>
            </a:pPr>
            <a:r>
              <a:rPr lang="en-US" dirty="0">
                <a:solidFill>
                  <a:schemeClr val="accent6"/>
                </a:solidFill>
              </a:rPr>
              <a:t>Life Cycle of Machine Learning in Production </a:t>
            </a:r>
          </a:p>
          <a:p>
            <a:pPr lvl="1">
              <a:lnSpc>
                <a:spcPct val="100000"/>
              </a:lnSpc>
              <a:spcBef>
                <a:spcPts val="600"/>
              </a:spcBef>
            </a:pPr>
            <a:r>
              <a:rPr lang="en-US" dirty="0">
                <a:solidFill>
                  <a:schemeClr val="accent6"/>
                </a:solidFill>
              </a:rPr>
              <a:t>Aspects to consider</a:t>
            </a:r>
          </a:p>
          <a:p>
            <a:pPr lvl="1">
              <a:lnSpc>
                <a:spcPct val="100000"/>
              </a:lnSpc>
              <a:spcBef>
                <a:spcPts val="600"/>
              </a:spcBef>
            </a:pPr>
            <a:r>
              <a:rPr lang="en-US" dirty="0">
                <a:solidFill>
                  <a:schemeClr val="accent6"/>
                </a:solidFill>
              </a:rPr>
              <a:t>ML Models in Production at Amazon</a:t>
            </a:r>
          </a:p>
          <a:p>
            <a:pPr>
              <a:lnSpc>
                <a:spcPct val="100000"/>
              </a:lnSpc>
              <a:spcBef>
                <a:spcPts val="600"/>
              </a:spcBef>
            </a:pPr>
            <a:r>
              <a:rPr lang="en-US" dirty="0"/>
              <a:t>Course Review</a:t>
            </a:r>
          </a:p>
          <a:p>
            <a:pPr>
              <a:lnSpc>
                <a:spcPct val="100000"/>
              </a:lnSpc>
              <a:spcBef>
                <a:spcPts val="600"/>
              </a:spcBef>
            </a:pPr>
            <a:r>
              <a:rPr lang="en-US" dirty="0"/>
              <a:t>Finals Week</a:t>
            </a:r>
          </a:p>
        </p:txBody>
      </p:sp>
    </p:spTree>
    <p:extLst>
      <p:ext uri="{BB962C8B-B14F-4D97-AF65-F5344CB8AC3E}">
        <p14:creationId xmlns:p14="http://schemas.microsoft.com/office/powerpoint/2010/main" val="5544026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DD22F-2BC8-A540-B2CA-295B18807DF3}"/>
              </a:ext>
            </a:extLst>
          </p:cNvPr>
          <p:cNvSpPr>
            <a:spLocks noGrp="1"/>
          </p:cNvSpPr>
          <p:nvPr>
            <p:ph type="title"/>
          </p:nvPr>
        </p:nvSpPr>
        <p:spPr/>
        <p:txBody>
          <a:bodyPr>
            <a:normAutofit/>
          </a:bodyPr>
          <a:lstStyle/>
          <a:p>
            <a:r>
              <a:rPr lang="en-US" cap="small" dirty="0" err="1">
                <a:solidFill>
                  <a:schemeClr val="accent6"/>
                </a:solidFill>
              </a:rPr>
              <a:t>Productionization</a:t>
            </a:r>
            <a:endParaRPr lang="en-US" cap="small" dirty="0"/>
          </a:p>
        </p:txBody>
      </p:sp>
      <p:sp>
        <p:nvSpPr>
          <p:cNvPr id="3" name="Content Placeholder 2"/>
          <p:cNvSpPr>
            <a:spLocks noGrp="1"/>
          </p:cNvSpPr>
          <p:nvPr>
            <p:ph sz="half" idx="1"/>
          </p:nvPr>
        </p:nvSpPr>
        <p:spPr>
          <a:xfrm>
            <a:off x="838200" y="1825625"/>
            <a:ext cx="9791700" cy="4351338"/>
          </a:xfrm>
        </p:spPr>
        <p:txBody>
          <a:bodyPr>
            <a:normAutofit/>
          </a:bodyPr>
          <a:lstStyle/>
          <a:p>
            <a:pPr marL="0" indent="0" algn="ctr">
              <a:lnSpc>
                <a:spcPct val="100000"/>
              </a:lnSpc>
              <a:spcBef>
                <a:spcPts val="0"/>
              </a:spcBef>
              <a:spcAft>
                <a:spcPts val="1200"/>
              </a:spcAft>
              <a:buNone/>
            </a:pPr>
            <a:r>
              <a:rPr lang="en-US" sz="3600" dirty="0"/>
              <a:t>Integrating an ML solution with </a:t>
            </a:r>
            <a:r>
              <a:rPr lang="en-US" sz="3600" u="sng" dirty="0"/>
              <a:t>existing software</a:t>
            </a:r>
            <a:r>
              <a:rPr lang="en-US" sz="3600" dirty="0"/>
              <a:t>, and keeping it running successfully </a:t>
            </a:r>
            <a:r>
              <a:rPr lang="en-US" sz="3600" u="sng" dirty="0"/>
              <a:t>over time</a:t>
            </a:r>
            <a:r>
              <a:rPr lang="en-US" sz="3600" dirty="0"/>
              <a:t>.</a:t>
            </a:r>
          </a:p>
        </p:txBody>
      </p:sp>
    </p:spTree>
    <p:extLst>
      <p:ext uri="{BB962C8B-B14F-4D97-AF65-F5344CB8AC3E}">
        <p14:creationId xmlns:p14="http://schemas.microsoft.com/office/powerpoint/2010/main" val="295234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2B3E1-63BA-4640-A94B-5E22FCBCB311}"/>
              </a:ext>
            </a:extLst>
          </p:cNvPr>
          <p:cNvSpPr>
            <a:spLocks noGrp="1"/>
          </p:cNvSpPr>
          <p:nvPr>
            <p:ph type="title"/>
          </p:nvPr>
        </p:nvSpPr>
        <p:spPr/>
        <p:txBody>
          <a:bodyPr/>
          <a:lstStyle/>
          <a:p>
            <a:r>
              <a:rPr lang="en-US" dirty="0"/>
              <a:t>Life Cycle of Machine Learning in Production</a:t>
            </a:r>
          </a:p>
        </p:txBody>
      </p:sp>
      <p:sp>
        <p:nvSpPr>
          <p:cNvPr id="3" name="Content Placeholder 2">
            <a:extLst>
              <a:ext uri="{FF2B5EF4-FFF2-40B4-BE49-F238E27FC236}">
                <a16:creationId xmlns:a16="http://schemas.microsoft.com/office/drawing/2014/main" id="{6146FAC8-15DE-0B4C-BACE-292A5EBC06EE}"/>
              </a:ext>
            </a:extLst>
          </p:cNvPr>
          <p:cNvSpPr>
            <a:spLocks noGrp="1"/>
          </p:cNvSpPr>
          <p:nvPr>
            <p:ph idx="1"/>
          </p:nvPr>
        </p:nvSpPr>
        <p:spPr>
          <a:xfrm>
            <a:off x="838200" y="1825625"/>
            <a:ext cx="5562599" cy="4777194"/>
          </a:xfrm>
        </p:spPr>
        <p:txBody>
          <a:bodyPr>
            <a:normAutofit/>
          </a:bodyPr>
          <a:lstStyle/>
          <a:p>
            <a:r>
              <a:rPr lang="en-US" dirty="0"/>
              <a:t>ML-model should be treated the same as other parts of your system:</a:t>
            </a:r>
          </a:p>
          <a:p>
            <a:pPr lvl="1"/>
            <a:r>
              <a:rPr lang="en-US" dirty="0"/>
              <a:t>Adding functionalities</a:t>
            </a:r>
          </a:p>
          <a:p>
            <a:pPr lvl="1"/>
            <a:r>
              <a:rPr lang="en-US" dirty="0"/>
              <a:t>Introducing dependencies</a:t>
            </a:r>
          </a:p>
          <a:p>
            <a:r>
              <a:rPr lang="en-US" dirty="0"/>
              <a:t>Current status:</a:t>
            </a:r>
          </a:p>
          <a:p>
            <a:pPr lvl="1"/>
            <a:r>
              <a:rPr lang="en-US" dirty="0"/>
              <a:t>Lack of system-level standardized tooling</a:t>
            </a:r>
          </a:p>
          <a:p>
            <a:pPr lvl="1"/>
            <a:r>
              <a:rPr lang="en-US" dirty="0"/>
              <a:t>Lack of standardized language across problem domains</a:t>
            </a:r>
          </a:p>
          <a:p>
            <a:r>
              <a:rPr lang="en-US" dirty="0"/>
              <a:t>No “one-size-fits-all” (well, similar to the no-free-lunch theorem).</a:t>
            </a:r>
          </a:p>
        </p:txBody>
      </p:sp>
      <p:grpSp>
        <p:nvGrpSpPr>
          <p:cNvPr id="143" name="Group 142">
            <a:extLst>
              <a:ext uri="{FF2B5EF4-FFF2-40B4-BE49-F238E27FC236}">
                <a16:creationId xmlns:a16="http://schemas.microsoft.com/office/drawing/2014/main" id="{58941D94-83C9-4E42-AF83-E1F22E47A386}"/>
              </a:ext>
            </a:extLst>
          </p:cNvPr>
          <p:cNvGrpSpPr/>
          <p:nvPr/>
        </p:nvGrpSpPr>
        <p:grpSpPr>
          <a:xfrm>
            <a:off x="6375364" y="1252480"/>
            <a:ext cx="5472719" cy="5286625"/>
            <a:chOff x="6375364" y="1252480"/>
            <a:chExt cx="5472719" cy="5286625"/>
          </a:xfrm>
        </p:grpSpPr>
        <p:pic>
          <p:nvPicPr>
            <p:cNvPr id="144" name="Graphic 143">
              <a:extLst>
                <a:ext uri="{FF2B5EF4-FFF2-40B4-BE49-F238E27FC236}">
                  <a16:creationId xmlns:a16="http://schemas.microsoft.com/office/drawing/2014/main" id="{850651F0-A3D0-614A-BBD6-6B992EF5856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00000">
              <a:off x="7072407" y="2309149"/>
              <a:ext cx="1821859" cy="1821859"/>
            </a:xfrm>
            <a:prstGeom prst="rect">
              <a:avLst/>
            </a:prstGeom>
          </p:spPr>
        </p:pic>
        <p:pic>
          <p:nvPicPr>
            <p:cNvPr id="145" name="Picture 144">
              <a:extLst>
                <a:ext uri="{FF2B5EF4-FFF2-40B4-BE49-F238E27FC236}">
                  <a16:creationId xmlns:a16="http://schemas.microsoft.com/office/drawing/2014/main" id="{5FCC510E-4D53-5E42-8C17-870A47BE0870}"/>
                </a:ext>
              </a:extLst>
            </p:cNvPr>
            <p:cNvPicPr>
              <a:picLocks noChangeAspect="1"/>
            </p:cNvPicPr>
            <p:nvPr/>
          </p:nvPicPr>
          <p:blipFill>
            <a:blip r:embed="rId5"/>
            <a:stretch>
              <a:fillRect/>
            </a:stretch>
          </p:blipFill>
          <p:spPr>
            <a:xfrm rot="6431335">
              <a:off x="9382658" y="1252480"/>
              <a:ext cx="2465425" cy="2465425"/>
            </a:xfrm>
            <a:prstGeom prst="rect">
              <a:avLst/>
            </a:prstGeom>
          </p:spPr>
        </p:pic>
        <p:pic>
          <p:nvPicPr>
            <p:cNvPr id="146" name="Picture 145">
              <a:extLst>
                <a:ext uri="{FF2B5EF4-FFF2-40B4-BE49-F238E27FC236}">
                  <a16:creationId xmlns:a16="http://schemas.microsoft.com/office/drawing/2014/main" id="{D2193AA9-1906-C545-9D81-958D9E9DF2FA}"/>
                </a:ext>
              </a:extLst>
            </p:cNvPr>
            <p:cNvPicPr>
              <a:picLocks noChangeAspect="1"/>
            </p:cNvPicPr>
            <p:nvPr/>
          </p:nvPicPr>
          <p:blipFill rotWithShape="1">
            <a:blip r:embed="rId6"/>
            <a:srcRect l="14611" t="14721" r="14682" b="16216"/>
            <a:stretch/>
          </p:blipFill>
          <p:spPr>
            <a:xfrm>
              <a:off x="6712736" y="1586715"/>
              <a:ext cx="761738" cy="744023"/>
            </a:xfrm>
            <a:prstGeom prst="rect">
              <a:avLst/>
            </a:prstGeom>
          </p:spPr>
        </p:pic>
        <p:pic>
          <p:nvPicPr>
            <p:cNvPr id="147" name="Graphic 146">
              <a:extLst>
                <a:ext uri="{FF2B5EF4-FFF2-40B4-BE49-F238E27FC236}">
                  <a16:creationId xmlns:a16="http://schemas.microsoft.com/office/drawing/2014/main" id="{E57D578B-23F0-774E-BCF6-1DD7F943B2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5364" y="4774389"/>
              <a:ext cx="674743" cy="674743"/>
            </a:xfrm>
            <a:prstGeom prst="rect">
              <a:avLst/>
            </a:prstGeom>
          </p:spPr>
        </p:pic>
        <p:pic>
          <p:nvPicPr>
            <p:cNvPr id="148" name="Picture 147">
              <a:extLst>
                <a:ext uri="{FF2B5EF4-FFF2-40B4-BE49-F238E27FC236}">
                  <a16:creationId xmlns:a16="http://schemas.microsoft.com/office/drawing/2014/main" id="{EFC02260-5AC5-A341-9CD5-3D5C3F928791}"/>
                </a:ext>
              </a:extLst>
            </p:cNvPr>
            <p:cNvPicPr>
              <a:picLocks noChangeAspect="1"/>
            </p:cNvPicPr>
            <p:nvPr/>
          </p:nvPicPr>
          <p:blipFill>
            <a:blip r:embed="rId9"/>
            <a:stretch>
              <a:fillRect/>
            </a:stretch>
          </p:blipFill>
          <p:spPr>
            <a:xfrm>
              <a:off x="10310738" y="5658947"/>
              <a:ext cx="965335" cy="880158"/>
            </a:xfrm>
            <a:prstGeom prst="rect">
              <a:avLst/>
            </a:prstGeom>
          </p:spPr>
        </p:pic>
        <p:cxnSp>
          <p:nvCxnSpPr>
            <p:cNvPr id="149" name="Straight Arrow Connector 148">
              <a:extLst>
                <a:ext uri="{FF2B5EF4-FFF2-40B4-BE49-F238E27FC236}">
                  <a16:creationId xmlns:a16="http://schemas.microsoft.com/office/drawing/2014/main" id="{47EA5238-E1B5-E64B-9101-BF4A0E4C059C}"/>
                </a:ext>
              </a:extLst>
            </p:cNvPr>
            <p:cNvCxnSpPr>
              <a:cxnSpLocks/>
            </p:cNvCxnSpPr>
            <p:nvPr/>
          </p:nvCxnSpPr>
          <p:spPr>
            <a:xfrm flipH="1">
              <a:off x="6867679" y="3786192"/>
              <a:ext cx="606795" cy="832890"/>
            </a:xfrm>
            <a:prstGeom prst="straightConnector1">
              <a:avLst/>
            </a:prstGeom>
            <a:ln w="63500">
              <a:solidFill>
                <a:srgbClr val="0432FF"/>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7EB32E0D-6BAC-1D41-8D12-E150DD38206C}"/>
                </a:ext>
              </a:extLst>
            </p:cNvPr>
            <p:cNvCxnSpPr>
              <a:cxnSpLocks/>
              <a:stCxn id="147" idx="3"/>
            </p:cNvCxnSpPr>
            <p:nvPr/>
          </p:nvCxnSpPr>
          <p:spPr>
            <a:xfrm flipV="1">
              <a:off x="7050107" y="4774389"/>
              <a:ext cx="1405070" cy="337372"/>
            </a:xfrm>
            <a:prstGeom prst="straightConnector1">
              <a:avLst/>
            </a:prstGeom>
            <a:ln w="6350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51" name="Picture 150">
              <a:extLst>
                <a:ext uri="{FF2B5EF4-FFF2-40B4-BE49-F238E27FC236}">
                  <a16:creationId xmlns:a16="http://schemas.microsoft.com/office/drawing/2014/main" id="{32337211-D89C-E14D-ABCA-4A033C43D13E}"/>
                </a:ext>
              </a:extLst>
            </p:cNvPr>
            <p:cNvPicPr>
              <a:picLocks noChangeAspect="1"/>
            </p:cNvPicPr>
            <p:nvPr/>
          </p:nvPicPr>
          <p:blipFill rotWithShape="1">
            <a:blip r:embed="rId10"/>
            <a:srcRect l="4348"/>
            <a:stretch/>
          </p:blipFill>
          <p:spPr>
            <a:xfrm>
              <a:off x="8425393" y="4071418"/>
              <a:ext cx="1013608" cy="1028414"/>
            </a:xfrm>
            <a:prstGeom prst="rect">
              <a:avLst/>
            </a:prstGeom>
          </p:spPr>
        </p:pic>
        <p:cxnSp>
          <p:nvCxnSpPr>
            <p:cNvPr id="152" name="Straight Arrow Connector 151">
              <a:extLst>
                <a:ext uri="{FF2B5EF4-FFF2-40B4-BE49-F238E27FC236}">
                  <a16:creationId xmlns:a16="http://schemas.microsoft.com/office/drawing/2014/main" id="{B764298F-9A21-F34A-9978-8EAE2E40CB85}"/>
                </a:ext>
              </a:extLst>
            </p:cNvPr>
            <p:cNvCxnSpPr>
              <a:cxnSpLocks/>
              <a:stCxn id="148" idx="1"/>
            </p:cNvCxnSpPr>
            <p:nvPr/>
          </p:nvCxnSpPr>
          <p:spPr>
            <a:xfrm flipH="1" flipV="1">
              <a:off x="7858128" y="5099832"/>
              <a:ext cx="2452610" cy="999194"/>
            </a:xfrm>
            <a:prstGeom prst="straightConnector1">
              <a:avLst/>
            </a:prstGeom>
            <a:ln w="63500">
              <a:solidFill>
                <a:srgbClr val="0432FF"/>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50079726-B7C4-1048-AC52-5C18FD576EF1}"/>
                </a:ext>
              </a:extLst>
            </p:cNvPr>
            <p:cNvCxnSpPr>
              <a:cxnSpLocks/>
            </p:cNvCxnSpPr>
            <p:nvPr/>
          </p:nvCxnSpPr>
          <p:spPr>
            <a:xfrm flipV="1">
              <a:off x="8806075" y="2800998"/>
              <a:ext cx="689946" cy="211890"/>
            </a:xfrm>
            <a:prstGeom prst="straightConnector1">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CFED5EA1-CB73-D24C-B95F-50190D55CF06}"/>
                </a:ext>
              </a:extLst>
            </p:cNvPr>
            <p:cNvCxnSpPr>
              <a:cxnSpLocks/>
            </p:cNvCxnSpPr>
            <p:nvPr/>
          </p:nvCxnSpPr>
          <p:spPr>
            <a:xfrm flipV="1">
              <a:off x="8932197" y="3049834"/>
              <a:ext cx="254970" cy="977308"/>
            </a:xfrm>
            <a:prstGeom prst="straightConnector1">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34582654-568E-1848-A8E3-51C50B27C07C}"/>
                </a:ext>
              </a:extLst>
            </p:cNvPr>
            <p:cNvCxnSpPr>
              <a:cxnSpLocks/>
              <a:endCxn id="146" idx="3"/>
            </p:cNvCxnSpPr>
            <p:nvPr/>
          </p:nvCxnSpPr>
          <p:spPr>
            <a:xfrm flipH="1" flipV="1">
              <a:off x="7474474" y="1958727"/>
              <a:ext cx="1961406" cy="309258"/>
            </a:xfrm>
            <a:prstGeom prst="straightConnector1">
              <a:avLst/>
            </a:prstGeom>
            <a:ln w="635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1766110D-B987-994A-AFE8-9285B3FFC07E}"/>
                </a:ext>
              </a:extLst>
            </p:cNvPr>
            <p:cNvCxnSpPr>
              <a:cxnSpLocks/>
            </p:cNvCxnSpPr>
            <p:nvPr/>
          </p:nvCxnSpPr>
          <p:spPr>
            <a:xfrm flipH="1">
              <a:off x="6683638" y="2401157"/>
              <a:ext cx="297788" cy="2188756"/>
            </a:xfrm>
            <a:prstGeom prst="straightConnector1">
              <a:avLst/>
            </a:prstGeom>
            <a:ln w="635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B00A5530-E31A-7740-97EF-0ADE772FD632}"/>
                </a:ext>
              </a:extLst>
            </p:cNvPr>
            <p:cNvCxnSpPr>
              <a:cxnSpLocks/>
            </p:cNvCxnSpPr>
            <p:nvPr/>
          </p:nvCxnSpPr>
          <p:spPr>
            <a:xfrm flipH="1" flipV="1">
              <a:off x="9406096" y="4943075"/>
              <a:ext cx="840926" cy="656354"/>
            </a:xfrm>
            <a:prstGeom prst="straightConnector1">
              <a:avLst/>
            </a:prstGeom>
            <a:ln w="635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66DDE731-6B3D-EC4A-B18D-7F71D3510918}"/>
                </a:ext>
              </a:extLst>
            </p:cNvPr>
            <p:cNvCxnSpPr>
              <a:cxnSpLocks/>
              <a:stCxn id="148" idx="0"/>
            </p:cNvCxnSpPr>
            <p:nvPr/>
          </p:nvCxnSpPr>
          <p:spPr>
            <a:xfrm flipH="1" flipV="1">
              <a:off x="9165834" y="3612995"/>
              <a:ext cx="1627572" cy="2045952"/>
            </a:xfrm>
            <a:prstGeom prst="straightConnector1">
              <a:avLst/>
            </a:prstGeom>
            <a:ln w="63500">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73774D53-682C-954E-B498-CA1A5C271758}"/>
                </a:ext>
              </a:extLst>
            </p:cNvPr>
            <p:cNvCxnSpPr>
              <a:cxnSpLocks/>
            </p:cNvCxnSpPr>
            <p:nvPr/>
          </p:nvCxnSpPr>
          <p:spPr>
            <a:xfrm flipH="1" flipV="1">
              <a:off x="10658475" y="3786192"/>
              <a:ext cx="285751" cy="1662940"/>
            </a:xfrm>
            <a:prstGeom prst="straightConnector1">
              <a:avLst/>
            </a:prstGeom>
            <a:ln w="63500">
              <a:prstDash val="sysDash"/>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590972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833A-0DA3-0345-A548-05FB235F5B4D}"/>
              </a:ext>
            </a:extLst>
          </p:cNvPr>
          <p:cNvSpPr>
            <a:spLocks noGrp="1"/>
          </p:cNvSpPr>
          <p:nvPr>
            <p:ph type="title"/>
          </p:nvPr>
        </p:nvSpPr>
        <p:spPr/>
        <p:txBody>
          <a:bodyPr/>
          <a:lstStyle/>
          <a:p>
            <a:r>
              <a:rPr lang="en-US" b="1" dirty="0"/>
              <a:t>Aspects to consider</a:t>
            </a:r>
            <a:endParaRPr lang="en-US" dirty="0"/>
          </a:p>
        </p:txBody>
      </p:sp>
      <p:sp>
        <p:nvSpPr>
          <p:cNvPr id="3" name="Content Placeholder 2"/>
          <p:cNvSpPr>
            <a:spLocks noGrp="1"/>
          </p:cNvSpPr>
          <p:nvPr>
            <p:ph idx="1"/>
          </p:nvPr>
        </p:nvSpPr>
        <p:spPr>
          <a:xfrm>
            <a:off x="838200" y="1500186"/>
            <a:ext cx="5991225" cy="5100639"/>
          </a:xfrm>
        </p:spPr>
        <p:txBody>
          <a:bodyPr>
            <a:normAutofit/>
          </a:bodyPr>
          <a:lstStyle/>
          <a:p>
            <a:pPr marL="298450" lvl="1">
              <a:lnSpc>
                <a:spcPct val="100000"/>
              </a:lnSpc>
              <a:spcBef>
                <a:spcPts val="600"/>
              </a:spcBef>
            </a:pPr>
            <a:r>
              <a:rPr lang="en-US" sz="2800" dirty="0">
                <a:solidFill>
                  <a:schemeClr val="accent6"/>
                </a:solidFill>
              </a:rPr>
              <a:t>Production environment</a:t>
            </a:r>
          </a:p>
          <a:p>
            <a:pPr marL="527050" lvl="2">
              <a:lnSpc>
                <a:spcPct val="100000"/>
              </a:lnSpc>
              <a:spcBef>
                <a:spcPts val="600"/>
              </a:spcBef>
            </a:pPr>
            <a:r>
              <a:rPr lang="en-US" sz="2400" dirty="0">
                <a:solidFill>
                  <a:schemeClr val="accent6"/>
                </a:solidFill>
              </a:rPr>
              <a:t>Production scenarios</a:t>
            </a:r>
          </a:p>
          <a:p>
            <a:pPr marL="527050" lvl="2">
              <a:lnSpc>
                <a:spcPct val="100000"/>
              </a:lnSpc>
              <a:spcBef>
                <a:spcPts val="600"/>
              </a:spcBef>
            </a:pPr>
            <a:r>
              <a:rPr lang="en-US" sz="2400" dirty="0">
                <a:solidFill>
                  <a:schemeClr val="accent6"/>
                </a:solidFill>
              </a:rPr>
              <a:t>Code to provide low-latency and/or high-volume predictions</a:t>
            </a:r>
          </a:p>
          <a:p>
            <a:pPr marL="527050" lvl="2">
              <a:lnSpc>
                <a:spcPct val="100000"/>
              </a:lnSpc>
              <a:spcBef>
                <a:spcPts val="600"/>
              </a:spcBef>
            </a:pPr>
            <a:r>
              <a:rPr lang="en-US" sz="2400" dirty="0">
                <a:solidFill>
                  <a:schemeClr val="accent6"/>
                </a:solidFill>
              </a:rPr>
              <a:t>Data format and storage</a:t>
            </a:r>
          </a:p>
          <a:p>
            <a:pPr marL="298450" lvl="1">
              <a:lnSpc>
                <a:spcPct val="100000"/>
              </a:lnSpc>
              <a:spcBef>
                <a:spcPts val="600"/>
              </a:spcBef>
            </a:pPr>
            <a:r>
              <a:rPr lang="en-US" sz="2800" dirty="0"/>
              <a:t>Production-oriented modelling</a:t>
            </a:r>
          </a:p>
          <a:p>
            <a:pPr marL="298450" lvl="1">
              <a:lnSpc>
                <a:spcPct val="100000"/>
              </a:lnSpc>
              <a:spcBef>
                <a:spcPts val="600"/>
              </a:spcBef>
            </a:pPr>
            <a:r>
              <a:rPr lang="en-US" sz="2800" dirty="0"/>
              <a:t>Production-focused model integration</a:t>
            </a:r>
          </a:p>
          <a:p>
            <a:pPr marL="298450" lvl="1">
              <a:lnSpc>
                <a:spcPct val="100000"/>
              </a:lnSpc>
              <a:spcBef>
                <a:spcPts val="600"/>
              </a:spcBef>
            </a:pPr>
            <a:r>
              <a:rPr lang="en-US" sz="2800" dirty="0"/>
              <a:t>Quality monitoring</a:t>
            </a:r>
          </a:p>
          <a:p>
            <a:pPr marL="298450" lvl="1">
              <a:lnSpc>
                <a:spcPct val="100000"/>
              </a:lnSpc>
              <a:spcBef>
                <a:spcPts val="600"/>
              </a:spcBef>
            </a:pPr>
            <a:r>
              <a:rPr lang="en-US" sz="2800" dirty="0"/>
              <a:t>Data and model security</a:t>
            </a:r>
          </a:p>
          <a:p>
            <a:pPr marL="298450" lvl="1">
              <a:lnSpc>
                <a:spcPct val="100000"/>
              </a:lnSpc>
              <a:spcBef>
                <a:spcPts val="600"/>
              </a:spcBef>
            </a:pPr>
            <a:r>
              <a:rPr lang="en-US" sz="2800" dirty="0"/>
              <a:t>Customer obsession</a:t>
            </a:r>
          </a:p>
          <a:p>
            <a:pPr lvl="1">
              <a:lnSpc>
                <a:spcPct val="100000"/>
              </a:lnSpc>
              <a:spcBef>
                <a:spcPts val="600"/>
              </a:spcBef>
            </a:pPr>
            <a:endParaRPr lang="en-US" sz="2800" dirty="0"/>
          </a:p>
        </p:txBody>
      </p:sp>
      <p:grpSp>
        <p:nvGrpSpPr>
          <p:cNvPr id="7" name="Group 6">
            <a:extLst>
              <a:ext uri="{FF2B5EF4-FFF2-40B4-BE49-F238E27FC236}">
                <a16:creationId xmlns:a16="http://schemas.microsoft.com/office/drawing/2014/main" id="{7DB35EAB-DBEB-2C43-AC58-567A509577F2}"/>
              </a:ext>
            </a:extLst>
          </p:cNvPr>
          <p:cNvGrpSpPr/>
          <p:nvPr/>
        </p:nvGrpSpPr>
        <p:grpSpPr>
          <a:xfrm>
            <a:off x="7072407" y="1252480"/>
            <a:ext cx="4775676" cy="2878528"/>
            <a:chOff x="7072407" y="1252480"/>
            <a:chExt cx="4775676" cy="2878528"/>
          </a:xfrm>
        </p:grpSpPr>
        <p:pic>
          <p:nvPicPr>
            <p:cNvPr id="4" name="Graphic 3">
              <a:extLst>
                <a:ext uri="{FF2B5EF4-FFF2-40B4-BE49-F238E27FC236}">
                  <a16:creationId xmlns:a16="http://schemas.microsoft.com/office/drawing/2014/main" id="{61E52AEF-8410-1544-B961-89976946FF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00000">
              <a:off x="7072407" y="2309149"/>
              <a:ext cx="1821859" cy="1821859"/>
            </a:xfrm>
            <a:prstGeom prst="rect">
              <a:avLst/>
            </a:prstGeom>
          </p:spPr>
        </p:pic>
        <p:pic>
          <p:nvPicPr>
            <p:cNvPr id="5" name="Picture 4">
              <a:extLst>
                <a:ext uri="{FF2B5EF4-FFF2-40B4-BE49-F238E27FC236}">
                  <a16:creationId xmlns:a16="http://schemas.microsoft.com/office/drawing/2014/main" id="{065D9B4A-CF52-E549-87DB-65A013531E59}"/>
                </a:ext>
              </a:extLst>
            </p:cNvPr>
            <p:cNvPicPr>
              <a:picLocks noChangeAspect="1"/>
            </p:cNvPicPr>
            <p:nvPr/>
          </p:nvPicPr>
          <p:blipFill>
            <a:blip r:embed="rId5"/>
            <a:stretch>
              <a:fillRect/>
            </a:stretch>
          </p:blipFill>
          <p:spPr>
            <a:xfrm rot="6431335">
              <a:off x="9382658" y="1252480"/>
              <a:ext cx="2465425" cy="2465425"/>
            </a:xfrm>
            <a:prstGeom prst="rect">
              <a:avLst/>
            </a:prstGeom>
          </p:spPr>
        </p:pic>
        <p:cxnSp>
          <p:nvCxnSpPr>
            <p:cNvPr id="6" name="Straight Arrow Connector 5">
              <a:extLst>
                <a:ext uri="{FF2B5EF4-FFF2-40B4-BE49-F238E27FC236}">
                  <a16:creationId xmlns:a16="http://schemas.microsoft.com/office/drawing/2014/main" id="{ED5585F8-C9FB-5B45-A37E-4D9D4B67BCBD}"/>
                </a:ext>
              </a:extLst>
            </p:cNvPr>
            <p:cNvCxnSpPr>
              <a:cxnSpLocks/>
            </p:cNvCxnSpPr>
            <p:nvPr/>
          </p:nvCxnSpPr>
          <p:spPr>
            <a:xfrm flipV="1">
              <a:off x="8806075" y="2800998"/>
              <a:ext cx="689946" cy="211890"/>
            </a:xfrm>
            <a:prstGeom prst="straightConnector1">
              <a:avLst/>
            </a:prstGeom>
            <a:ln w="63500">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8175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9177"/>
          </a:xfrm>
        </p:spPr>
        <p:txBody>
          <a:bodyPr/>
          <a:lstStyle/>
          <a:p>
            <a:r>
              <a:rPr lang="en-US" dirty="0"/>
              <a:t> Production environments</a:t>
            </a:r>
          </a:p>
        </p:txBody>
      </p:sp>
      <p:sp>
        <p:nvSpPr>
          <p:cNvPr id="3" name="Content Placeholder 2"/>
          <p:cNvSpPr>
            <a:spLocks noGrp="1"/>
          </p:cNvSpPr>
          <p:nvPr>
            <p:ph idx="1"/>
          </p:nvPr>
        </p:nvSpPr>
        <p:spPr>
          <a:xfrm>
            <a:off x="838200" y="1171576"/>
            <a:ext cx="10515600" cy="5581772"/>
          </a:xfrm>
        </p:spPr>
        <p:txBody>
          <a:bodyPr>
            <a:normAutofit lnSpcReduction="10000"/>
          </a:bodyPr>
          <a:lstStyle/>
          <a:p>
            <a:pPr>
              <a:lnSpc>
                <a:spcPct val="110000"/>
              </a:lnSpc>
            </a:pPr>
            <a:r>
              <a:rPr lang="en-US" dirty="0"/>
              <a:t>Batch predictions</a:t>
            </a:r>
          </a:p>
          <a:p>
            <a:pPr lvl="1">
              <a:lnSpc>
                <a:spcPct val="110000"/>
              </a:lnSpc>
            </a:pPr>
            <a:r>
              <a:rPr lang="en-US" dirty="0"/>
              <a:t>Useful if all possible inputs known </a:t>
            </a:r>
            <a:r>
              <a:rPr lang="en-US" i="1" dirty="0"/>
              <a:t>a priori</a:t>
            </a:r>
            <a:r>
              <a:rPr lang="en-US" dirty="0"/>
              <a:t> (e.g., all ASINs for which demand is to be forecast, all keywords to bid)</a:t>
            </a:r>
          </a:p>
          <a:p>
            <a:pPr lvl="1">
              <a:lnSpc>
                <a:spcPct val="110000"/>
              </a:lnSpc>
            </a:pPr>
            <a:r>
              <a:rPr lang="en-US" dirty="0"/>
              <a:t>Predictions can still be served real-time, simply read from pre-computed values</a:t>
            </a:r>
          </a:p>
          <a:p>
            <a:pPr>
              <a:lnSpc>
                <a:spcPct val="110000"/>
              </a:lnSpc>
            </a:pPr>
            <a:r>
              <a:rPr lang="en-US" dirty="0"/>
              <a:t>Online predictions</a:t>
            </a:r>
          </a:p>
          <a:p>
            <a:pPr lvl="1">
              <a:lnSpc>
                <a:spcPct val="110000"/>
              </a:lnSpc>
            </a:pPr>
            <a:r>
              <a:rPr lang="en-US" dirty="0"/>
              <a:t>Useful if input space is large (e.g., customer’s utterances or photos, detail pages to be translated)</a:t>
            </a:r>
          </a:p>
          <a:p>
            <a:pPr lvl="1">
              <a:lnSpc>
                <a:spcPct val="110000"/>
              </a:lnSpc>
            </a:pPr>
            <a:r>
              <a:rPr lang="en-US" dirty="0"/>
              <a:t>Low latency requirement (e.g., at most 100ms)</a:t>
            </a:r>
          </a:p>
          <a:p>
            <a:pPr>
              <a:lnSpc>
                <a:spcPct val="110000"/>
              </a:lnSpc>
            </a:pPr>
            <a:r>
              <a:rPr lang="en-US" dirty="0"/>
              <a:t>Online training</a:t>
            </a:r>
          </a:p>
          <a:p>
            <a:pPr lvl="1">
              <a:lnSpc>
                <a:spcPct val="110000"/>
              </a:lnSpc>
            </a:pPr>
            <a:r>
              <a:rPr lang="en-US" dirty="0"/>
              <a:t>Sometimes training data patterns change often, so need to train online (e.g., fraud detection)</a:t>
            </a:r>
          </a:p>
        </p:txBody>
      </p:sp>
    </p:spTree>
    <p:extLst>
      <p:ext uri="{BB962C8B-B14F-4D97-AF65-F5344CB8AC3E}">
        <p14:creationId xmlns:p14="http://schemas.microsoft.com/office/powerpoint/2010/main" val="1874269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833A-0DA3-0345-A548-05FB235F5B4D}"/>
              </a:ext>
            </a:extLst>
          </p:cNvPr>
          <p:cNvSpPr>
            <a:spLocks noGrp="1"/>
          </p:cNvSpPr>
          <p:nvPr>
            <p:ph type="title"/>
          </p:nvPr>
        </p:nvSpPr>
        <p:spPr/>
        <p:txBody>
          <a:bodyPr/>
          <a:lstStyle/>
          <a:p>
            <a:r>
              <a:rPr lang="en-US" b="1" dirty="0"/>
              <a:t>Aspects to consider</a:t>
            </a:r>
            <a:endParaRPr lang="en-US" dirty="0"/>
          </a:p>
        </p:txBody>
      </p:sp>
      <p:sp>
        <p:nvSpPr>
          <p:cNvPr id="3" name="Content Placeholder 2"/>
          <p:cNvSpPr>
            <a:spLocks noGrp="1"/>
          </p:cNvSpPr>
          <p:nvPr>
            <p:ph idx="1"/>
          </p:nvPr>
        </p:nvSpPr>
        <p:spPr>
          <a:xfrm>
            <a:off x="838200" y="1543050"/>
            <a:ext cx="5991225" cy="4996055"/>
          </a:xfrm>
        </p:spPr>
        <p:txBody>
          <a:bodyPr>
            <a:normAutofit lnSpcReduction="10000"/>
          </a:bodyPr>
          <a:lstStyle/>
          <a:p>
            <a:pPr marL="298450" lvl="1">
              <a:lnSpc>
                <a:spcPct val="100000"/>
              </a:lnSpc>
              <a:spcBef>
                <a:spcPts val="600"/>
              </a:spcBef>
            </a:pPr>
            <a:r>
              <a:rPr lang="en-US" sz="2800" dirty="0"/>
              <a:t>Production environment</a:t>
            </a:r>
          </a:p>
          <a:p>
            <a:pPr marL="298450" lvl="1">
              <a:lnSpc>
                <a:spcPct val="100000"/>
              </a:lnSpc>
              <a:spcBef>
                <a:spcPts val="600"/>
              </a:spcBef>
            </a:pPr>
            <a:r>
              <a:rPr lang="en-US" sz="2800" dirty="0">
                <a:solidFill>
                  <a:schemeClr val="accent6"/>
                </a:solidFill>
              </a:rPr>
              <a:t>Production-oriented modelling</a:t>
            </a:r>
          </a:p>
          <a:p>
            <a:pPr marL="527050" lvl="2">
              <a:lnSpc>
                <a:spcPct val="100000"/>
              </a:lnSpc>
              <a:spcBef>
                <a:spcPts val="600"/>
              </a:spcBef>
            </a:pPr>
            <a:r>
              <a:rPr lang="en-US" sz="2400" dirty="0">
                <a:solidFill>
                  <a:schemeClr val="accent6"/>
                </a:solidFill>
              </a:rPr>
              <a:t>Data storage formats</a:t>
            </a:r>
          </a:p>
          <a:p>
            <a:pPr marL="527050" lvl="2">
              <a:lnSpc>
                <a:spcPct val="100000"/>
              </a:lnSpc>
              <a:spcBef>
                <a:spcPts val="600"/>
              </a:spcBef>
            </a:pPr>
            <a:r>
              <a:rPr lang="en-US" sz="2400" dirty="0">
                <a:solidFill>
                  <a:schemeClr val="accent6"/>
                </a:solidFill>
              </a:rPr>
              <a:t>Model storage and versioning</a:t>
            </a:r>
          </a:p>
          <a:p>
            <a:pPr marL="527050" lvl="2">
              <a:lnSpc>
                <a:spcPct val="100000"/>
              </a:lnSpc>
              <a:spcBef>
                <a:spcPts val="600"/>
              </a:spcBef>
            </a:pPr>
            <a:r>
              <a:rPr lang="en-US" sz="2400" dirty="0">
                <a:solidFill>
                  <a:schemeClr val="accent6"/>
                </a:solidFill>
              </a:rPr>
              <a:t>Reproducibility of training</a:t>
            </a:r>
          </a:p>
          <a:p>
            <a:pPr marL="527050" lvl="2">
              <a:lnSpc>
                <a:spcPct val="100000"/>
              </a:lnSpc>
              <a:spcBef>
                <a:spcPts val="600"/>
              </a:spcBef>
            </a:pPr>
            <a:r>
              <a:rPr lang="en-US" sz="2400" dirty="0">
                <a:solidFill>
                  <a:schemeClr val="accent6"/>
                </a:solidFill>
              </a:rPr>
              <a:t>Debugging of training and predictions</a:t>
            </a:r>
          </a:p>
          <a:p>
            <a:pPr marL="527050" lvl="2">
              <a:lnSpc>
                <a:spcPct val="100000"/>
              </a:lnSpc>
              <a:spcBef>
                <a:spcPts val="600"/>
              </a:spcBef>
            </a:pPr>
            <a:r>
              <a:rPr lang="en-US" sz="2400" dirty="0">
                <a:solidFill>
                  <a:schemeClr val="accent6"/>
                </a:solidFill>
              </a:rPr>
              <a:t>Connection with data, codes, libraries etc.</a:t>
            </a:r>
            <a:endParaRPr lang="en-US" sz="2400" dirty="0"/>
          </a:p>
          <a:p>
            <a:pPr marL="298450" lvl="1">
              <a:lnSpc>
                <a:spcPct val="100000"/>
              </a:lnSpc>
              <a:spcBef>
                <a:spcPts val="600"/>
              </a:spcBef>
            </a:pPr>
            <a:r>
              <a:rPr lang="en-US" sz="2800" dirty="0"/>
              <a:t>Production-focused model integration</a:t>
            </a:r>
          </a:p>
          <a:p>
            <a:pPr marL="298450" lvl="1">
              <a:lnSpc>
                <a:spcPct val="100000"/>
              </a:lnSpc>
              <a:spcBef>
                <a:spcPts val="600"/>
              </a:spcBef>
            </a:pPr>
            <a:r>
              <a:rPr lang="en-US" sz="2800" dirty="0"/>
              <a:t>Quality monitoring</a:t>
            </a:r>
          </a:p>
          <a:p>
            <a:pPr marL="298450" lvl="1">
              <a:lnSpc>
                <a:spcPct val="100000"/>
              </a:lnSpc>
              <a:spcBef>
                <a:spcPts val="600"/>
              </a:spcBef>
            </a:pPr>
            <a:r>
              <a:rPr lang="en-US" sz="2800" dirty="0"/>
              <a:t>Data and model security</a:t>
            </a:r>
          </a:p>
          <a:p>
            <a:pPr marL="298450" lvl="1">
              <a:lnSpc>
                <a:spcPct val="100000"/>
              </a:lnSpc>
              <a:spcBef>
                <a:spcPts val="600"/>
              </a:spcBef>
            </a:pPr>
            <a:r>
              <a:rPr lang="en-US" sz="2800" dirty="0"/>
              <a:t>Customer obsession</a:t>
            </a:r>
          </a:p>
          <a:p>
            <a:pPr lvl="1">
              <a:lnSpc>
                <a:spcPct val="100000"/>
              </a:lnSpc>
              <a:spcBef>
                <a:spcPts val="600"/>
              </a:spcBef>
            </a:pPr>
            <a:endParaRPr lang="en-US" sz="2800" dirty="0"/>
          </a:p>
        </p:txBody>
      </p:sp>
      <p:grpSp>
        <p:nvGrpSpPr>
          <p:cNvPr id="15" name="Group 14">
            <a:extLst>
              <a:ext uri="{FF2B5EF4-FFF2-40B4-BE49-F238E27FC236}">
                <a16:creationId xmlns:a16="http://schemas.microsoft.com/office/drawing/2014/main" id="{CE344709-8BCB-B640-9E94-C3E781C1CC16}"/>
              </a:ext>
            </a:extLst>
          </p:cNvPr>
          <p:cNvGrpSpPr/>
          <p:nvPr/>
        </p:nvGrpSpPr>
        <p:grpSpPr>
          <a:xfrm>
            <a:off x="6375364" y="1252480"/>
            <a:ext cx="5472719" cy="5286625"/>
            <a:chOff x="6375364" y="1252480"/>
            <a:chExt cx="5472719" cy="5286625"/>
          </a:xfrm>
        </p:grpSpPr>
        <p:pic>
          <p:nvPicPr>
            <p:cNvPr id="4" name="Graphic 3">
              <a:extLst>
                <a:ext uri="{FF2B5EF4-FFF2-40B4-BE49-F238E27FC236}">
                  <a16:creationId xmlns:a16="http://schemas.microsoft.com/office/drawing/2014/main" id="{61E52AEF-8410-1544-B961-89976946FF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00000">
              <a:off x="7072407" y="2309149"/>
              <a:ext cx="1821859" cy="1821859"/>
            </a:xfrm>
            <a:prstGeom prst="rect">
              <a:avLst/>
            </a:prstGeom>
          </p:spPr>
        </p:pic>
        <p:pic>
          <p:nvPicPr>
            <p:cNvPr id="5" name="Picture 4">
              <a:extLst>
                <a:ext uri="{FF2B5EF4-FFF2-40B4-BE49-F238E27FC236}">
                  <a16:creationId xmlns:a16="http://schemas.microsoft.com/office/drawing/2014/main" id="{065D9B4A-CF52-E549-87DB-65A013531E59}"/>
                </a:ext>
              </a:extLst>
            </p:cNvPr>
            <p:cNvPicPr>
              <a:picLocks noChangeAspect="1"/>
            </p:cNvPicPr>
            <p:nvPr/>
          </p:nvPicPr>
          <p:blipFill>
            <a:blip r:embed="rId5"/>
            <a:stretch>
              <a:fillRect/>
            </a:stretch>
          </p:blipFill>
          <p:spPr>
            <a:xfrm rot="6431335">
              <a:off x="9382658" y="1252480"/>
              <a:ext cx="2465425" cy="2465425"/>
            </a:xfrm>
            <a:prstGeom prst="rect">
              <a:avLst/>
            </a:prstGeom>
          </p:spPr>
        </p:pic>
        <p:cxnSp>
          <p:nvCxnSpPr>
            <p:cNvPr id="6" name="Straight Arrow Connector 5">
              <a:extLst>
                <a:ext uri="{FF2B5EF4-FFF2-40B4-BE49-F238E27FC236}">
                  <a16:creationId xmlns:a16="http://schemas.microsoft.com/office/drawing/2014/main" id="{ED5585F8-C9FB-5B45-A37E-4D9D4B67BCBD}"/>
                </a:ext>
              </a:extLst>
            </p:cNvPr>
            <p:cNvCxnSpPr>
              <a:cxnSpLocks/>
            </p:cNvCxnSpPr>
            <p:nvPr/>
          </p:nvCxnSpPr>
          <p:spPr>
            <a:xfrm flipV="1">
              <a:off x="8806075" y="2800998"/>
              <a:ext cx="689946" cy="211890"/>
            </a:xfrm>
            <a:prstGeom prst="straightConnector1">
              <a:avLst/>
            </a:prstGeom>
            <a:ln w="63500">
              <a:solidFill>
                <a:schemeClr val="tx1"/>
              </a:solidFill>
              <a:prstDash val="sysDot"/>
              <a:tailEnd type="stealth" w="lg" len="lg"/>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48D4C774-28AD-1441-BC2A-785C47290B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5364" y="4774389"/>
              <a:ext cx="674743" cy="674743"/>
            </a:xfrm>
            <a:prstGeom prst="rect">
              <a:avLst/>
            </a:prstGeom>
          </p:spPr>
        </p:pic>
        <p:cxnSp>
          <p:nvCxnSpPr>
            <p:cNvPr id="9" name="Straight Arrow Connector 8">
              <a:extLst>
                <a:ext uri="{FF2B5EF4-FFF2-40B4-BE49-F238E27FC236}">
                  <a16:creationId xmlns:a16="http://schemas.microsoft.com/office/drawing/2014/main" id="{6FC4CC67-288E-9E49-AF13-8209A4B53DE6}"/>
                </a:ext>
              </a:extLst>
            </p:cNvPr>
            <p:cNvCxnSpPr>
              <a:cxnSpLocks/>
            </p:cNvCxnSpPr>
            <p:nvPr/>
          </p:nvCxnSpPr>
          <p:spPr>
            <a:xfrm flipH="1">
              <a:off x="6867679" y="3786192"/>
              <a:ext cx="606795" cy="832890"/>
            </a:xfrm>
            <a:prstGeom prst="straightConnector1">
              <a:avLst/>
            </a:prstGeom>
            <a:ln w="63500">
              <a:solidFill>
                <a:srgbClr val="0432FF"/>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39FE45-81DF-D44D-8BF2-2255FBE277FA}"/>
                </a:ext>
              </a:extLst>
            </p:cNvPr>
            <p:cNvCxnSpPr>
              <a:cxnSpLocks/>
              <a:stCxn id="8" idx="3"/>
            </p:cNvCxnSpPr>
            <p:nvPr/>
          </p:nvCxnSpPr>
          <p:spPr>
            <a:xfrm flipV="1">
              <a:off x="7050107" y="4774389"/>
              <a:ext cx="1405070" cy="337372"/>
            </a:xfrm>
            <a:prstGeom prst="straightConnector1">
              <a:avLst/>
            </a:prstGeom>
            <a:ln w="6350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92300C4-6CE9-5549-96DF-130A9AEDBEC5}"/>
                </a:ext>
              </a:extLst>
            </p:cNvPr>
            <p:cNvPicPr>
              <a:picLocks noChangeAspect="1"/>
            </p:cNvPicPr>
            <p:nvPr/>
          </p:nvPicPr>
          <p:blipFill rotWithShape="1">
            <a:blip r:embed="rId8"/>
            <a:srcRect l="4348"/>
            <a:stretch/>
          </p:blipFill>
          <p:spPr>
            <a:xfrm>
              <a:off x="8425393" y="4071418"/>
              <a:ext cx="1013608" cy="1028414"/>
            </a:xfrm>
            <a:prstGeom prst="rect">
              <a:avLst/>
            </a:prstGeom>
          </p:spPr>
        </p:pic>
        <p:cxnSp>
          <p:nvCxnSpPr>
            <p:cNvPr id="12" name="Straight Arrow Connector 11">
              <a:extLst>
                <a:ext uri="{FF2B5EF4-FFF2-40B4-BE49-F238E27FC236}">
                  <a16:creationId xmlns:a16="http://schemas.microsoft.com/office/drawing/2014/main" id="{AE45A35E-6191-114D-BD86-73C11F877825}"/>
                </a:ext>
              </a:extLst>
            </p:cNvPr>
            <p:cNvCxnSpPr>
              <a:cxnSpLocks/>
            </p:cNvCxnSpPr>
            <p:nvPr/>
          </p:nvCxnSpPr>
          <p:spPr>
            <a:xfrm flipH="1" flipV="1">
              <a:off x="7858128" y="5099832"/>
              <a:ext cx="2452610" cy="999194"/>
            </a:xfrm>
            <a:prstGeom prst="straightConnector1">
              <a:avLst/>
            </a:prstGeom>
            <a:ln w="63500">
              <a:solidFill>
                <a:srgbClr val="0432FF"/>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42D4C2E-7AEF-B240-B104-B4759D74A252}"/>
                </a:ext>
              </a:extLst>
            </p:cNvPr>
            <p:cNvPicPr>
              <a:picLocks noChangeAspect="1"/>
            </p:cNvPicPr>
            <p:nvPr/>
          </p:nvPicPr>
          <p:blipFill>
            <a:blip r:embed="rId9"/>
            <a:stretch>
              <a:fillRect/>
            </a:stretch>
          </p:blipFill>
          <p:spPr>
            <a:xfrm>
              <a:off x="10310738" y="5658947"/>
              <a:ext cx="965335" cy="880158"/>
            </a:xfrm>
            <a:prstGeom prst="rect">
              <a:avLst/>
            </a:prstGeom>
          </p:spPr>
        </p:pic>
      </p:grpSp>
      <mc:AlternateContent xmlns:mc="http://schemas.openxmlformats.org/markup-compatibility/2006" xmlns:p14="http://schemas.microsoft.com/office/powerpoint/2010/main">
        <mc:Choice Requires="p14">
          <p:contentPart p14:bwMode="auto" r:id="rId10">
            <p14:nvContentPartPr>
              <p14:cNvPr id="7" name="Ink 6"/>
              <p14:cNvContentPartPr/>
              <p14:nvPr/>
            </p14:nvContentPartPr>
            <p14:xfrm>
              <a:off x="6840360" y="2341080"/>
              <a:ext cx="3222360" cy="2905560"/>
            </p14:xfrm>
          </p:contentPart>
        </mc:Choice>
        <mc:Fallback xmlns="">
          <p:pic>
            <p:nvPicPr>
              <p:cNvPr id="7" name="Ink 6"/>
              <p:cNvPicPr/>
              <p:nvPr/>
            </p:nvPicPr>
            <p:blipFill>
              <a:blip r:embed="rId11"/>
              <a:stretch>
                <a:fillRect/>
              </a:stretch>
            </p:blipFill>
            <p:spPr>
              <a:xfrm>
                <a:off x="6828120" y="2328840"/>
                <a:ext cx="3248280" cy="2929680"/>
              </a:xfrm>
              <a:prstGeom prst="rect">
                <a:avLst/>
              </a:prstGeom>
            </p:spPr>
          </p:pic>
        </mc:Fallback>
      </mc:AlternateContent>
    </p:spTree>
    <p:extLst>
      <p:ext uri="{BB962C8B-B14F-4D97-AF65-F5344CB8AC3E}">
        <p14:creationId xmlns:p14="http://schemas.microsoft.com/office/powerpoint/2010/main" val="2602653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4186"/>
          </a:xfrm>
        </p:spPr>
        <p:txBody>
          <a:bodyPr>
            <a:normAutofit fontScale="90000"/>
          </a:bodyPr>
          <a:lstStyle/>
          <a:p>
            <a:r>
              <a:rPr lang="en-US" dirty="0"/>
              <a:t>Data Storage Formats</a:t>
            </a:r>
          </a:p>
        </p:txBody>
      </p:sp>
      <p:sp>
        <p:nvSpPr>
          <p:cNvPr id="3" name="Content Placeholder 2"/>
          <p:cNvSpPr>
            <a:spLocks noGrp="1"/>
          </p:cNvSpPr>
          <p:nvPr>
            <p:ph idx="1"/>
          </p:nvPr>
        </p:nvSpPr>
        <p:spPr>
          <a:xfrm>
            <a:off x="838200" y="1214438"/>
            <a:ext cx="10515600" cy="5426205"/>
          </a:xfrm>
        </p:spPr>
        <p:txBody>
          <a:bodyPr>
            <a:normAutofit fontScale="92500"/>
          </a:bodyPr>
          <a:lstStyle/>
          <a:p>
            <a:r>
              <a:rPr lang="en-US" dirty="0"/>
              <a:t>Row-oriented formats:</a:t>
            </a:r>
          </a:p>
          <a:p>
            <a:pPr lvl="1"/>
            <a:r>
              <a:rPr lang="en-US" dirty="0"/>
              <a:t>Comma/Tab-Separated Values (CSV/TSV)</a:t>
            </a:r>
          </a:p>
          <a:p>
            <a:pPr lvl="1"/>
            <a:r>
              <a:rPr lang="en-US" dirty="0">
                <a:hlinkClick r:id="rId3"/>
              </a:rPr>
              <a:t>Read-Only DB (RODB)</a:t>
            </a:r>
            <a:r>
              <a:rPr lang="en-US" dirty="0"/>
              <a:t>: internal read-only file-based store with fast key-based access </a:t>
            </a:r>
          </a:p>
          <a:p>
            <a:pPr lvl="1"/>
            <a:r>
              <a:rPr lang="en-US" dirty="0"/>
              <a:t>Avro: allows schema evolution for Hadoop</a:t>
            </a:r>
          </a:p>
          <a:p>
            <a:r>
              <a:rPr lang="en-US" dirty="0"/>
              <a:t>Column-oriented formats:</a:t>
            </a:r>
          </a:p>
          <a:p>
            <a:pPr lvl="1"/>
            <a:r>
              <a:rPr lang="en-US" dirty="0">
                <a:hlinkClick r:id="rId4"/>
              </a:rPr>
              <a:t>Parquet</a:t>
            </a:r>
            <a:r>
              <a:rPr lang="en-US" dirty="0"/>
              <a:t>: type-aware and indexed for Hadoop</a:t>
            </a:r>
          </a:p>
          <a:p>
            <a:pPr lvl="1"/>
            <a:r>
              <a:rPr lang="en-US" dirty="0">
                <a:hlinkClick r:id="rId5"/>
              </a:rPr>
              <a:t>Optimized Row Columnar (ORC)</a:t>
            </a:r>
            <a:r>
              <a:rPr lang="en-US" dirty="0"/>
              <a:t>: type-aware, indexed, and with statistics for Hadoop</a:t>
            </a:r>
          </a:p>
          <a:p>
            <a:r>
              <a:rPr lang="en-US" dirty="0"/>
              <a:t>User-defined formats:</a:t>
            </a:r>
          </a:p>
          <a:p>
            <a:pPr lvl="1"/>
            <a:r>
              <a:rPr lang="en-US" dirty="0"/>
              <a:t>JavaScript Object Notation (JSON): for key-value objects</a:t>
            </a:r>
          </a:p>
          <a:p>
            <a:pPr lvl="1"/>
            <a:r>
              <a:rPr lang="en-US" dirty="0">
                <a:hlinkClick r:id="rId6"/>
              </a:rPr>
              <a:t>Hierarchical Data Format 5 (HDF5)</a:t>
            </a:r>
            <a:r>
              <a:rPr lang="en-US" dirty="0"/>
              <a:t>: flexible data model with chunks</a:t>
            </a:r>
          </a:p>
          <a:p>
            <a:r>
              <a:rPr lang="en-US" dirty="0"/>
              <a:t>Compression can be applied to all formats</a:t>
            </a:r>
          </a:p>
          <a:p>
            <a:r>
              <a:rPr lang="en-US" b="1" dirty="0"/>
              <a:t>Usual trade-offs</a:t>
            </a:r>
            <a:r>
              <a:rPr lang="en-US" dirty="0"/>
              <a:t>: read/write </a:t>
            </a:r>
            <a:r>
              <a:rPr lang="en-US" u="sng" dirty="0"/>
              <a:t>speeds</a:t>
            </a:r>
            <a:r>
              <a:rPr lang="en-US" dirty="0"/>
              <a:t>, </a:t>
            </a:r>
            <a:r>
              <a:rPr lang="en-US" u="sng" dirty="0"/>
              <a:t>size</a:t>
            </a:r>
            <a:r>
              <a:rPr lang="en-US" dirty="0"/>
              <a:t>, </a:t>
            </a:r>
            <a:r>
              <a:rPr lang="en-US" u="sng" dirty="0"/>
              <a:t>platform-dependency</a:t>
            </a:r>
            <a:r>
              <a:rPr lang="en-US" dirty="0"/>
              <a:t>, </a:t>
            </a:r>
            <a:r>
              <a:rPr lang="en-US" u="sng" dirty="0"/>
              <a:t>ability for schema to evolve</a:t>
            </a:r>
            <a:r>
              <a:rPr lang="en-US" dirty="0"/>
              <a:t>, </a:t>
            </a:r>
            <a:r>
              <a:rPr lang="en-US" u="sng" dirty="0"/>
              <a:t>schema/data separability</a:t>
            </a:r>
            <a:r>
              <a:rPr lang="en-US" dirty="0"/>
              <a:t>, </a:t>
            </a:r>
            <a:r>
              <a:rPr lang="en-US" u="sng" dirty="0"/>
              <a:t>type richness</a:t>
            </a:r>
          </a:p>
        </p:txBody>
      </p:sp>
      <mc:AlternateContent xmlns:mc="http://schemas.openxmlformats.org/markup-compatibility/2006" xmlns:p14="http://schemas.microsoft.com/office/powerpoint/2010/main">
        <mc:Choice Requires="p14">
          <p:contentPart p14:bwMode="auto" r:id="rId7">
            <p14:nvContentPartPr>
              <p14:cNvPr id="4" name="Ink 3"/>
              <p14:cNvContentPartPr/>
              <p14:nvPr/>
            </p14:nvContentPartPr>
            <p14:xfrm>
              <a:off x="1274760" y="1914480"/>
              <a:ext cx="4241880" cy="4206960"/>
            </p14:xfrm>
          </p:contentPart>
        </mc:Choice>
        <mc:Fallback xmlns="">
          <p:pic>
            <p:nvPicPr>
              <p:cNvPr id="4" name="Ink 3"/>
              <p:cNvPicPr/>
              <p:nvPr/>
            </p:nvPicPr>
            <p:blipFill>
              <a:blip r:embed="rId8"/>
              <a:stretch>
                <a:fillRect/>
              </a:stretch>
            </p:blipFill>
            <p:spPr>
              <a:xfrm>
                <a:off x="1268280" y="1906200"/>
                <a:ext cx="4259520" cy="4225680"/>
              </a:xfrm>
              <a:prstGeom prst="rect">
                <a:avLst/>
              </a:prstGeom>
            </p:spPr>
          </p:pic>
        </mc:Fallback>
      </mc:AlternateContent>
    </p:spTree>
    <p:extLst>
      <p:ext uri="{BB962C8B-B14F-4D97-AF65-F5344CB8AC3E}">
        <p14:creationId xmlns:p14="http://schemas.microsoft.com/office/powerpoint/2010/main" val="29634806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10532"/>
          </a:xfrm>
        </p:spPr>
        <p:txBody>
          <a:bodyPr/>
          <a:lstStyle/>
          <a:p>
            <a:r>
              <a:rPr lang="en-US" dirty="0"/>
              <a:t>Model and pipeline persistence</a:t>
            </a:r>
          </a:p>
        </p:txBody>
      </p:sp>
      <p:sp>
        <p:nvSpPr>
          <p:cNvPr id="3" name="Content Placeholder 2"/>
          <p:cNvSpPr>
            <a:spLocks noGrp="1"/>
          </p:cNvSpPr>
          <p:nvPr>
            <p:ph idx="1"/>
          </p:nvPr>
        </p:nvSpPr>
        <p:spPr>
          <a:xfrm>
            <a:off x="838200" y="1389413"/>
            <a:ext cx="10677525" cy="5130140"/>
          </a:xfrm>
        </p:spPr>
        <p:txBody>
          <a:bodyPr>
            <a:normAutofit/>
          </a:bodyPr>
          <a:lstStyle/>
          <a:p>
            <a:r>
              <a:rPr lang="en-US" dirty="0"/>
              <a:t>Custom methods:</a:t>
            </a:r>
          </a:p>
          <a:p>
            <a:pPr lvl="1"/>
            <a:r>
              <a:rPr lang="en-US" dirty="0" err="1">
                <a:hlinkClick r:id="rId3"/>
              </a:rPr>
              <a:t>Scikit</a:t>
            </a:r>
            <a:r>
              <a:rPr lang="en-US" dirty="0">
                <a:hlinkClick r:id="rId3"/>
              </a:rPr>
              <a:t>-learn</a:t>
            </a:r>
            <a:r>
              <a:rPr lang="en-US" dirty="0"/>
              <a:t>: Uses python’s pickle method to serialize/</a:t>
            </a:r>
            <a:r>
              <a:rPr lang="en-US" dirty="0" err="1"/>
              <a:t>deserialize</a:t>
            </a:r>
            <a:r>
              <a:rPr lang="en-US" dirty="0"/>
              <a:t> Python objects</a:t>
            </a:r>
          </a:p>
          <a:p>
            <a:pPr lvl="1"/>
            <a:r>
              <a:rPr lang="en-US" dirty="0">
                <a:hlinkClick r:id="rId4"/>
              </a:rPr>
              <a:t>Spark </a:t>
            </a:r>
            <a:r>
              <a:rPr lang="en-US" dirty="0" err="1">
                <a:hlinkClick r:id="rId4"/>
              </a:rPr>
              <a:t>MLlib</a:t>
            </a:r>
            <a:r>
              <a:rPr lang="en-US" dirty="0"/>
              <a:t>: Transformers and Estimators implement </a:t>
            </a:r>
            <a:r>
              <a:rPr lang="en-US" dirty="0" err="1"/>
              <a:t>MLWritable</a:t>
            </a:r>
            <a:endParaRPr lang="en-US" dirty="0"/>
          </a:p>
          <a:p>
            <a:pPr lvl="1"/>
            <a:r>
              <a:rPr lang="en-US" dirty="0" err="1">
                <a:hlinkClick r:id="rId5"/>
              </a:rPr>
              <a:t>TensorFlow</a:t>
            </a:r>
            <a:r>
              <a:rPr lang="en-US" dirty="0"/>
              <a:t> (deep learning library): Allows saving of </a:t>
            </a:r>
            <a:r>
              <a:rPr lang="en-US" dirty="0" err="1"/>
              <a:t>MetaGraph</a:t>
            </a:r>
            <a:endParaRPr lang="en-US" dirty="0"/>
          </a:p>
          <a:p>
            <a:pPr lvl="1"/>
            <a:r>
              <a:rPr lang="en-US" dirty="0">
                <a:hlinkClick r:id="rId6"/>
              </a:rPr>
              <a:t>MxNet</a:t>
            </a:r>
            <a:r>
              <a:rPr lang="en-US" dirty="0"/>
              <a:t> (deep learning library): Saves into JSON</a:t>
            </a:r>
          </a:p>
          <a:p>
            <a:pPr lvl="1"/>
            <a:endParaRPr lang="en-US" dirty="0"/>
          </a:p>
          <a:p>
            <a:r>
              <a:rPr lang="en-US" dirty="0"/>
              <a:t>Deep learning methods can use ONNX to share models across different platforms (</a:t>
            </a:r>
            <a:r>
              <a:rPr lang="en-US" dirty="0">
                <a:hlinkClick r:id="rId7"/>
              </a:rPr>
              <a:t>https://onnx.ai/</a:t>
            </a:r>
            <a:r>
              <a:rPr lang="en-US" dirty="0"/>
              <a:t>)</a:t>
            </a:r>
          </a:p>
        </p:txBody>
      </p:sp>
      <mc:AlternateContent xmlns:mc="http://schemas.openxmlformats.org/markup-compatibility/2006" xmlns:p14="http://schemas.microsoft.com/office/powerpoint/2010/main">
        <mc:Choice Requires="p14">
          <p:contentPart p14:bwMode="auto" r:id="rId8">
            <p14:nvContentPartPr>
              <p14:cNvPr id="4" name="Ink 3"/>
              <p14:cNvContentPartPr/>
              <p14:nvPr/>
            </p14:nvContentPartPr>
            <p14:xfrm>
              <a:off x="986040" y="1002600"/>
              <a:ext cx="3827520" cy="2608200"/>
            </p14:xfrm>
          </p:contentPart>
        </mc:Choice>
        <mc:Fallback xmlns="">
          <p:pic>
            <p:nvPicPr>
              <p:cNvPr id="4" name="Ink 3"/>
              <p:cNvPicPr/>
              <p:nvPr/>
            </p:nvPicPr>
            <p:blipFill>
              <a:blip r:embed="rId9"/>
              <a:stretch>
                <a:fillRect/>
              </a:stretch>
            </p:blipFill>
            <p:spPr>
              <a:xfrm>
                <a:off x="976680" y="990360"/>
                <a:ext cx="3849840" cy="2629080"/>
              </a:xfrm>
              <a:prstGeom prst="rect">
                <a:avLst/>
              </a:prstGeom>
            </p:spPr>
          </p:pic>
        </mc:Fallback>
      </mc:AlternateContent>
    </p:spTree>
    <p:extLst>
      <p:ext uri="{BB962C8B-B14F-4D97-AF65-F5344CB8AC3E}">
        <p14:creationId xmlns:p14="http://schemas.microsoft.com/office/powerpoint/2010/main" val="38737355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833A-0DA3-0345-A548-05FB235F5B4D}"/>
              </a:ext>
            </a:extLst>
          </p:cNvPr>
          <p:cNvSpPr>
            <a:spLocks noGrp="1"/>
          </p:cNvSpPr>
          <p:nvPr>
            <p:ph type="title"/>
          </p:nvPr>
        </p:nvSpPr>
        <p:spPr/>
        <p:txBody>
          <a:bodyPr/>
          <a:lstStyle/>
          <a:p>
            <a:r>
              <a:rPr lang="en-US" b="1" dirty="0"/>
              <a:t>Aspects to consider</a:t>
            </a:r>
            <a:endParaRPr lang="en-US" dirty="0"/>
          </a:p>
        </p:txBody>
      </p:sp>
      <p:sp>
        <p:nvSpPr>
          <p:cNvPr id="3" name="Content Placeholder 2"/>
          <p:cNvSpPr>
            <a:spLocks noGrp="1"/>
          </p:cNvSpPr>
          <p:nvPr>
            <p:ph idx="1"/>
          </p:nvPr>
        </p:nvSpPr>
        <p:spPr>
          <a:xfrm>
            <a:off x="838200" y="1543050"/>
            <a:ext cx="5991225" cy="5314950"/>
          </a:xfrm>
        </p:spPr>
        <p:txBody>
          <a:bodyPr>
            <a:normAutofit lnSpcReduction="10000"/>
          </a:bodyPr>
          <a:lstStyle/>
          <a:p>
            <a:pPr marL="298450" lvl="1">
              <a:lnSpc>
                <a:spcPct val="100000"/>
              </a:lnSpc>
              <a:spcBef>
                <a:spcPts val="600"/>
              </a:spcBef>
            </a:pPr>
            <a:r>
              <a:rPr lang="en-US" sz="2800" dirty="0"/>
              <a:t>Production environment</a:t>
            </a:r>
          </a:p>
          <a:p>
            <a:pPr marL="298450" lvl="1">
              <a:lnSpc>
                <a:spcPct val="100000"/>
              </a:lnSpc>
              <a:spcBef>
                <a:spcPts val="600"/>
              </a:spcBef>
            </a:pPr>
            <a:r>
              <a:rPr lang="en-US" sz="2800" dirty="0"/>
              <a:t>Production-oriented modelling</a:t>
            </a:r>
            <a:endParaRPr lang="en-US" sz="2400" dirty="0"/>
          </a:p>
          <a:p>
            <a:pPr marL="298450" lvl="1">
              <a:lnSpc>
                <a:spcPct val="100000"/>
              </a:lnSpc>
              <a:spcBef>
                <a:spcPts val="600"/>
              </a:spcBef>
            </a:pPr>
            <a:r>
              <a:rPr lang="en-US" sz="2800" dirty="0">
                <a:solidFill>
                  <a:schemeClr val="accent6"/>
                </a:solidFill>
              </a:rPr>
              <a:t>Production-focused model integration</a:t>
            </a:r>
          </a:p>
          <a:p>
            <a:pPr marL="527050" lvl="2">
              <a:lnSpc>
                <a:spcPct val="100000"/>
              </a:lnSpc>
              <a:spcBef>
                <a:spcPts val="600"/>
              </a:spcBef>
            </a:pPr>
            <a:r>
              <a:rPr lang="en-US" sz="2400" dirty="0">
                <a:solidFill>
                  <a:schemeClr val="accent6"/>
                </a:solidFill>
              </a:rPr>
              <a:t>Model deployment</a:t>
            </a:r>
          </a:p>
          <a:p>
            <a:pPr marL="527050" lvl="2">
              <a:lnSpc>
                <a:spcPct val="100000"/>
              </a:lnSpc>
              <a:spcBef>
                <a:spcPts val="600"/>
              </a:spcBef>
            </a:pPr>
            <a:r>
              <a:rPr lang="en-US" sz="2400" dirty="0">
                <a:solidFill>
                  <a:schemeClr val="accent6"/>
                </a:solidFill>
              </a:rPr>
              <a:t>Service-specific model development</a:t>
            </a:r>
          </a:p>
          <a:p>
            <a:pPr marL="527050" lvl="2">
              <a:lnSpc>
                <a:spcPct val="100000"/>
              </a:lnSpc>
              <a:spcBef>
                <a:spcPts val="600"/>
              </a:spcBef>
            </a:pPr>
            <a:r>
              <a:rPr lang="en-US" sz="2400" dirty="0">
                <a:solidFill>
                  <a:schemeClr val="accent6"/>
                </a:solidFill>
              </a:rPr>
              <a:t>Pipelines to provide features</a:t>
            </a:r>
          </a:p>
          <a:p>
            <a:pPr marL="527050" lvl="2">
              <a:lnSpc>
                <a:spcPct val="100000"/>
              </a:lnSpc>
              <a:spcBef>
                <a:spcPts val="600"/>
              </a:spcBef>
            </a:pPr>
            <a:r>
              <a:rPr lang="en-US" sz="2400" dirty="0">
                <a:solidFill>
                  <a:schemeClr val="accent6"/>
                </a:solidFill>
              </a:rPr>
              <a:t>Model testing, modification and plugging/unplugging</a:t>
            </a:r>
          </a:p>
          <a:p>
            <a:pPr marL="527050" lvl="2">
              <a:lnSpc>
                <a:spcPct val="100000"/>
              </a:lnSpc>
              <a:spcBef>
                <a:spcPts val="600"/>
              </a:spcBef>
            </a:pPr>
            <a:r>
              <a:rPr lang="en-US" sz="2400" dirty="0">
                <a:solidFill>
                  <a:schemeClr val="accent6"/>
                </a:solidFill>
              </a:rPr>
              <a:t>Model metrics vs. product metric</a:t>
            </a:r>
            <a:endParaRPr lang="en-US" sz="2400" dirty="0"/>
          </a:p>
          <a:p>
            <a:pPr marL="298450" lvl="1">
              <a:lnSpc>
                <a:spcPct val="100000"/>
              </a:lnSpc>
              <a:spcBef>
                <a:spcPts val="600"/>
              </a:spcBef>
            </a:pPr>
            <a:r>
              <a:rPr lang="en-US" sz="2800" dirty="0"/>
              <a:t>Quality monitoring</a:t>
            </a:r>
          </a:p>
          <a:p>
            <a:pPr marL="298450" lvl="1">
              <a:lnSpc>
                <a:spcPct val="100000"/>
              </a:lnSpc>
              <a:spcBef>
                <a:spcPts val="600"/>
              </a:spcBef>
            </a:pPr>
            <a:r>
              <a:rPr lang="en-US" sz="2800" dirty="0"/>
              <a:t>Data and model security</a:t>
            </a:r>
          </a:p>
          <a:p>
            <a:pPr marL="298450" lvl="1">
              <a:lnSpc>
                <a:spcPct val="100000"/>
              </a:lnSpc>
              <a:spcBef>
                <a:spcPts val="600"/>
              </a:spcBef>
            </a:pPr>
            <a:r>
              <a:rPr lang="en-US" sz="2800" dirty="0"/>
              <a:t>Customer obsession</a:t>
            </a:r>
          </a:p>
          <a:p>
            <a:pPr lvl="1">
              <a:lnSpc>
                <a:spcPct val="100000"/>
              </a:lnSpc>
              <a:spcBef>
                <a:spcPts val="600"/>
              </a:spcBef>
            </a:pPr>
            <a:endParaRPr lang="en-US" sz="2800" dirty="0"/>
          </a:p>
        </p:txBody>
      </p:sp>
      <p:grpSp>
        <p:nvGrpSpPr>
          <p:cNvPr id="7" name="Group 6">
            <a:extLst>
              <a:ext uri="{FF2B5EF4-FFF2-40B4-BE49-F238E27FC236}">
                <a16:creationId xmlns:a16="http://schemas.microsoft.com/office/drawing/2014/main" id="{B68CEF6E-D46C-C343-B087-D91A18FB7E14}"/>
              </a:ext>
            </a:extLst>
          </p:cNvPr>
          <p:cNvGrpSpPr/>
          <p:nvPr/>
        </p:nvGrpSpPr>
        <p:grpSpPr>
          <a:xfrm>
            <a:off x="6375364" y="1252480"/>
            <a:ext cx="5472719" cy="5286625"/>
            <a:chOff x="6375364" y="1252480"/>
            <a:chExt cx="5472719" cy="5286625"/>
          </a:xfrm>
        </p:grpSpPr>
        <p:pic>
          <p:nvPicPr>
            <p:cNvPr id="4" name="Graphic 3">
              <a:extLst>
                <a:ext uri="{FF2B5EF4-FFF2-40B4-BE49-F238E27FC236}">
                  <a16:creationId xmlns:a16="http://schemas.microsoft.com/office/drawing/2014/main" id="{61E52AEF-8410-1544-B961-89976946FFC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00000">
              <a:off x="7072407" y="2309149"/>
              <a:ext cx="1821859" cy="1821859"/>
            </a:xfrm>
            <a:prstGeom prst="rect">
              <a:avLst/>
            </a:prstGeom>
          </p:spPr>
        </p:pic>
        <p:pic>
          <p:nvPicPr>
            <p:cNvPr id="5" name="Picture 4">
              <a:extLst>
                <a:ext uri="{FF2B5EF4-FFF2-40B4-BE49-F238E27FC236}">
                  <a16:creationId xmlns:a16="http://schemas.microsoft.com/office/drawing/2014/main" id="{065D9B4A-CF52-E549-87DB-65A013531E59}"/>
                </a:ext>
              </a:extLst>
            </p:cNvPr>
            <p:cNvPicPr>
              <a:picLocks noChangeAspect="1"/>
            </p:cNvPicPr>
            <p:nvPr/>
          </p:nvPicPr>
          <p:blipFill>
            <a:blip r:embed="rId5"/>
            <a:stretch>
              <a:fillRect/>
            </a:stretch>
          </p:blipFill>
          <p:spPr>
            <a:xfrm rot="6431335">
              <a:off x="9382658" y="1252480"/>
              <a:ext cx="2465425" cy="2465425"/>
            </a:xfrm>
            <a:prstGeom prst="rect">
              <a:avLst/>
            </a:prstGeom>
          </p:spPr>
        </p:pic>
        <p:cxnSp>
          <p:nvCxnSpPr>
            <p:cNvPr id="6" name="Straight Arrow Connector 5">
              <a:extLst>
                <a:ext uri="{FF2B5EF4-FFF2-40B4-BE49-F238E27FC236}">
                  <a16:creationId xmlns:a16="http://schemas.microsoft.com/office/drawing/2014/main" id="{ED5585F8-C9FB-5B45-A37E-4D9D4B67BCBD}"/>
                </a:ext>
              </a:extLst>
            </p:cNvPr>
            <p:cNvCxnSpPr>
              <a:cxnSpLocks/>
            </p:cNvCxnSpPr>
            <p:nvPr/>
          </p:nvCxnSpPr>
          <p:spPr>
            <a:xfrm flipV="1">
              <a:off x="8806075" y="2800998"/>
              <a:ext cx="689946" cy="211890"/>
            </a:xfrm>
            <a:prstGeom prst="straightConnector1">
              <a:avLst/>
            </a:prstGeom>
            <a:ln w="63500">
              <a:solidFill>
                <a:schemeClr val="tx1"/>
              </a:solidFill>
              <a:prstDash val="solid"/>
              <a:tailEnd type="stealth" w="lg" len="lg"/>
            </a:ln>
          </p:spPr>
          <p:style>
            <a:lnRef idx="1">
              <a:schemeClr val="accent1"/>
            </a:lnRef>
            <a:fillRef idx="0">
              <a:schemeClr val="accent1"/>
            </a:fillRef>
            <a:effectRef idx="0">
              <a:schemeClr val="accent1"/>
            </a:effectRef>
            <a:fontRef idx="minor">
              <a:schemeClr val="tx1"/>
            </a:fontRef>
          </p:style>
        </p:cxnSp>
        <p:pic>
          <p:nvPicPr>
            <p:cNvPr id="8" name="Graphic 7">
              <a:extLst>
                <a:ext uri="{FF2B5EF4-FFF2-40B4-BE49-F238E27FC236}">
                  <a16:creationId xmlns:a16="http://schemas.microsoft.com/office/drawing/2014/main" id="{48D4C774-28AD-1441-BC2A-785C47290B8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5364" y="4774389"/>
              <a:ext cx="674743" cy="674743"/>
            </a:xfrm>
            <a:prstGeom prst="rect">
              <a:avLst/>
            </a:prstGeom>
          </p:spPr>
        </p:pic>
        <p:cxnSp>
          <p:nvCxnSpPr>
            <p:cNvPr id="9" name="Straight Arrow Connector 8">
              <a:extLst>
                <a:ext uri="{FF2B5EF4-FFF2-40B4-BE49-F238E27FC236}">
                  <a16:creationId xmlns:a16="http://schemas.microsoft.com/office/drawing/2014/main" id="{6FC4CC67-288E-9E49-AF13-8209A4B53DE6}"/>
                </a:ext>
              </a:extLst>
            </p:cNvPr>
            <p:cNvCxnSpPr>
              <a:cxnSpLocks/>
            </p:cNvCxnSpPr>
            <p:nvPr/>
          </p:nvCxnSpPr>
          <p:spPr>
            <a:xfrm flipH="1">
              <a:off x="6867679" y="3786192"/>
              <a:ext cx="606795" cy="832890"/>
            </a:xfrm>
            <a:prstGeom prst="straightConnector1">
              <a:avLst/>
            </a:prstGeom>
            <a:ln w="63500">
              <a:solidFill>
                <a:srgbClr val="0432FF"/>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539FE45-81DF-D44D-8BF2-2255FBE277FA}"/>
                </a:ext>
              </a:extLst>
            </p:cNvPr>
            <p:cNvCxnSpPr>
              <a:cxnSpLocks/>
              <a:stCxn id="8" idx="3"/>
            </p:cNvCxnSpPr>
            <p:nvPr/>
          </p:nvCxnSpPr>
          <p:spPr>
            <a:xfrm flipV="1">
              <a:off x="7050107" y="4774389"/>
              <a:ext cx="1405070" cy="337372"/>
            </a:xfrm>
            <a:prstGeom prst="straightConnector1">
              <a:avLst/>
            </a:prstGeom>
            <a:ln w="6350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092300C4-6CE9-5549-96DF-130A9AEDBEC5}"/>
                </a:ext>
              </a:extLst>
            </p:cNvPr>
            <p:cNvPicPr>
              <a:picLocks noChangeAspect="1"/>
            </p:cNvPicPr>
            <p:nvPr/>
          </p:nvPicPr>
          <p:blipFill rotWithShape="1">
            <a:blip r:embed="rId8"/>
            <a:srcRect l="4348"/>
            <a:stretch/>
          </p:blipFill>
          <p:spPr>
            <a:xfrm>
              <a:off x="8425393" y="4071418"/>
              <a:ext cx="1013608" cy="1028414"/>
            </a:xfrm>
            <a:prstGeom prst="rect">
              <a:avLst/>
            </a:prstGeom>
          </p:spPr>
        </p:pic>
        <p:cxnSp>
          <p:nvCxnSpPr>
            <p:cNvPr id="12" name="Straight Arrow Connector 11">
              <a:extLst>
                <a:ext uri="{FF2B5EF4-FFF2-40B4-BE49-F238E27FC236}">
                  <a16:creationId xmlns:a16="http://schemas.microsoft.com/office/drawing/2014/main" id="{AE45A35E-6191-114D-BD86-73C11F877825}"/>
                </a:ext>
              </a:extLst>
            </p:cNvPr>
            <p:cNvCxnSpPr>
              <a:cxnSpLocks/>
            </p:cNvCxnSpPr>
            <p:nvPr/>
          </p:nvCxnSpPr>
          <p:spPr>
            <a:xfrm flipH="1" flipV="1">
              <a:off x="7858128" y="5099832"/>
              <a:ext cx="2452610" cy="999194"/>
            </a:xfrm>
            <a:prstGeom prst="straightConnector1">
              <a:avLst/>
            </a:prstGeom>
            <a:ln w="63500">
              <a:solidFill>
                <a:srgbClr val="0432FF"/>
              </a:solidFill>
              <a:prstDash val="sysDash"/>
              <a:tailEnd type="stealth" w="lg" len="lg"/>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42D4C2E-7AEF-B240-B104-B4759D74A252}"/>
                </a:ext>
              </a:extLst>
            </p:cNvPr>
            <p:cNvPicPr>
              <a:picLocks noChangeAspect="1"/>
            </p:cNvPicPr>
            <p:nvPr/>
          </p:nvPicPr>
          <p:blipFill>
            <a:blip r:embed="rId9"/>
            <a:stretch>
              <a:fillRect/>
            </a:stretch>
          </p:blipFill>
          <p:spPr>
            <a:xfrm>
              <a:off x="10310738" y="5658947"/>
              <a:ext cx="965335" cy="880158"/>
            </a:xfrm>
            <a:prstGeom prst="rect">
              <a:avLst/>
            </a:prstGeom>
          </p:spPr>
        </p:pic>
        <p:cxnSp>
          <p:nvCxnSpPr>
            <p:cNvPr id="16" name="Straight Arrow Connector 15">
              <a:extLst>
                <a:ext uri="{FF2B5EF4-FFF2-40B4-BE49-F238E27FC236}">
                  <a16:creationId xmlns:a16="http://schemas.microsoft.com/office/drawing/2014/main" id="{D2FA8B60-7944-7943-A664-A646A2847EC2}"/>
                </a:ext>
              </a:extLst>
            </p:cNvPr>
            <p:cNvCxnSpPr>
              <a:cxnSpLocks/>
            </p:cNvCxnSpPr>
            <p:nvPr/>
          </p:nvCxnSpPr>
          <p:spPr>
            <a:xfrm flipV="1">
              <a:off x="8932197" y="3049834"/>
              <a:ext cx="254970" cy="977308"/>
            </a:xfrm>
            <a:prstGeom prst="straightConnector1">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FE13C5F-534F-B641-8612-A0BAC467FBCA}"/>
                </a:ext>
              </a:extLst>
            </p:cNvPr>
            <p:cNvCxnSpPr>
              <a:cxnSpLocks/>
            </p:cNvCxnSpPr>
            <p:nvPr/>
          </p:nvCxnSpPr>
          <p:spPr>
            <a:xfrm flipH="1" flipV="1">
              <a:off x="9165834" y="3612995"/>
              <a:ext cx="1627572" cy="2045952"/>
            </a:xfrm>
            <a:prstGeom prst="straightConnector1">
              <a:avLst/>
            </a:prstGeom>
            <a:ln w="63500">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0">
            <p14:nvContentPartPr>
              <p14:cNvPr id="13" name="Ink 12"/>
              <p14:cNvContentPartPr/>
              <p14:nvPr/>
            </p14:nvContentPartPr>
            <p14:xfrm>
              <a:off x="693360" y="1636560"/>
              <a:ext cx="6049800" cy="3723480"/>
            </p14:xfrm>
          </p:contentPart>
        </mc:Choice>
        <mc:Fallback xmlns="">
          <p:pic>
            <p:nvPicPr>
              <p:cNvPr id="13" name="Ink 12"/>
              <p:cNvPicPr/>
              <p:nvPr/>
            </p:nvPicPr>
            <p:blipFill>
              <a:blip r:embed="rId11"/>
              <a:stretch>
                <a:fillRect/>
              </a:stretch>
            </p:blipFill>
            <p:spPr>
              <a:xfrm>
                <a:off x="681120" y="1623240"/>
                <a:ext cx="6070320" cy="3746160"/>
              </a:xfrm>
              <a:prstGeom prst="rect">
                <a:avLst/>
              </a:prstGeom>
            </p:spPr>
          </p:pic>
        </mc:Fallback>
      </mc:AlternateContent>
    </p:spTree>
    <p:extLst>
      <p:ext uri="{BB962C8B-B14F-4D97-AF65-F5344CB8AC3E}">
        <p14:creationId xmlns:p14="http://schemas.microsoft.com/office/powerpoint/2010/main" val="300915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699177"/>
          </a:xfrm>
        </p:spPr>
        <p:txBody>
          <a:bodyPr/>
          <a:lstStyle/>
          <a:p>
            <a:r>
              <a:rPr lang="en-US" dirty="0"/>
              <a:t>Model Deployment</a:t>
            </a:r>
          </a:p>
        </p:txBody>
      </p:sp>
      <p:sp>
        <p:nvSpPr>
          <p:cNvPr id="3" name="Content Placeholder 2"/>
          <p:cNvSpPr>
            <a:spLocks noGrp="1"/>
          </p:cNvSpPr>
          <p:nvPr>
            <p:ph idx="1"/>
          </p:nvPr>
        </p:nvSpPr>
        <p:spPr>
          <a:xfrm>
            <a:off x="838200" y="1454046"/>
            <a:ext cx="10515600" cy="5231567"/>
          </a:xfrm>
        </p:spPr>
        <p:txBody>
          <a:bodyPr>
            <a:normAutofit/>
          </a:bodyPr>
          <a:lstStyle/>
          <a:p>
            <a:pPr marL="0" indent="0">
              <a:lnSpc>
                <a:spcPct val="100000"/>
              </a:lnSpc>
              <a:buNone/>
            </a:pPr>
            <a:r>
              <a:rPr lang="en-US" dirty="0"/>
              <a:t>Technology transfer: Experimental framework may not suffice for production</a:t>
            </a:r>
          </a:p>
          <a:p>
            <a:pPr lvl="1">
              <a:lnSpc>
                <a:spcPct val="100000"/>
              </a:lnSpc>
            </a:pPr>
            <a:r>
              <a:rPr lang="en-US" dirty="0"/>
              <a:t>A/B testing or shadow-testing: Helps catch production issues early</a:t>
            </a:r>
          </a:p>
          <a:p>
            <a:pPr lvl="1">
              <a:lnSpc>
                <a:spcPct val="100000"/>
              </a:lnSpc>
            </a:pPr>
            <a:r>
              <a:rPr lang="en-US" u="sng" dirty="0">
                <a:hlinkClick r:id="rId3"/>
              </a:rPr>
              <a:t>Weblab</a:t>
            </a:r>
            <a:r>
              <a:rPr lang="en-US" dirty="0"/>
              <a:t>: Experiment platform for A/B testing for measuring causal impact of changes</a:t>
            </a:r>
          </a:p>
          <a:p>
            <a:pPr lvl="1">
              <a:lnSpc>
                <a:spcPct val="100000"/>
              </a:lnSpc>
            </a:pPr>
            <a:endParaRPr lang="en-US" dirty="0"/>
          </a:p>
          <a:p>
            <a:pPr>
              <a:lnSpc>
                <a:spcPct val="100000"/>
              </a:lnSpc>
            </a:pPr>
            <a:r>
              <a:rPr lang="en-US" dirty="0" err="1"/>
              <a:t>Zinkevich</a:t>
            </a:r>
            <a:r>
              <a:rPr lang="en-US" dirty="0"/>
              <a:t>, Martin. </a:t>
            </a:r>
            <a:r>
              <a:rPr lang="en-US" i="1" dirty="0"/>
              <a:t>Rules of Machine Learning: Best Practices for ML Engineering.</a:t>
            </a:r>
            <a:r>
              <a:rPr lang="en-US" dirty="0"/>
              <a:t> (2017).</a:t>
            </a:r>
          </a:p>
          <a:p>
            <a:pPr lvl="1">
              <a:lnSpc>
                <a:spcPct val="100000"/>
              </a:lnSpc>
            </a:pPr>
            <a:endParaRPr lang="en-US" dirty="0"/>
          </a:p>
          <a:p>
            <a:pPr>
              <a:lnSpc>
                <a:spcPct val="100000"/>
              </a:lnSpc>
            </a:pPr>
            <a:endParaRPr lang="en-US" dirty="0"/>
          </a:p>
        </p:txBody>
      </p:sp>
    </p:spTree>
    <p:extLst>
      <p:ext uri="{BB962C8B-B14F-4D97-AF65-F5344CB8AC3E}">
        <p14:creationId xmlns:p14="http://schemas.microsoft.com/office/powerpoint/2010/main" val="7436113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 4</a:t>
            </a:r>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31068161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833A-0DA3-0345-A548-05FB235F5B4D}"/>
              </a:ext>
            </a:extLst>
          </p:cNvPr>
          <p:cNvSpPr>
            <a:spLocks noGrp="1"/>
          </p:cNvSpPr>
          <p:nvPr>
            <p:ph type="title"/>
          </p:nvPr>
        </p:nvSpPr>
        <p:spPr/>
        <p:txBody>
          <a:bodyPr/>
          <a:lstStyle/>
          <a:p>
            <a:r>
              <a:rPr lang="en-US" b="1" dirty="0"/>
              <a:t>Aspects to consider</a:t>
            </a:r>
            <a:endParaRPr lang="en-US" dirty="0"/>
          </a:p>
        </p:txBody>
      </p:sp>
      <p:sp>
        <p:nvSpPr>
          <p:cNvPr id="3" name="Content Placeholder 2"/>
          <p:cNvSpPr>
            <a:spLocks noGrp="1"/>
          </p:cNvSpPr>
          <p:nvPr>
            <p:ph idx="1"/>
          </p:nvPr>
        </p:nvSpPr>
        <p:spPr>
          <a:xfrm>
            <a:off x="838200" y="1543051"/>
            <a:ext cx="5991225" cy="4743449"/>
          </a:xfrm>
        </p:spPr>
        <p:txBody>
          <a:bodyPr>
            <a:normAutofit lnSpcReduction="10000"/>
          </a:bodyPr>
          <a:lstStyle/>
          <a:p>
            <a:pPr marL="298450" lvl="1">
              <a:lnSpc>
                <a:spcPct val="100000"/>
              </a:lnSpc>
              <a:spcBef>
                <a:spcPts val="600"/>
              </a:spcBef>
            </a:pPr>
            <a:r>
              <a:rPr lang="en-US" sz="2800" dirty="0"/>
              <a:t>Production environment</a:t>
            </a:r>
          </a:p>
          <a:p>
            <a:pPr marL="298450" lvl="1">
              <a:lnSpc>
                <a:spcPct val="100000"/>
              </a:lnSpc>
              <a:spcBef>
                <a:spcPts val="600"/>
              </a:spcBef>
            </a:pPr>
            <a:r>
              <a:rPr lang="en-US" sz="2800" dirty="0"/>
              <a:t>Production-oriented modelling</a:t>
            </a:r>
            <a:endParaRPr lang="en-US" sz="2400" dirty="0"/>
          </a:p>
          <a:p>
            <a:pPr marL="298450" lvl="1">
              <a:lnSpc>
                <a:spcPct val="100000"/>
              </a:lnSpc>
              <a:spcBef>
                <a:spcPts val="600"/>
              </a:spcBef>
            </a:pPr>
            <a:r>
              <a:rPr lang="en-US" sz="2800" dirty="0"/>
              <a:t>Production-focused model integration</a:t>
            </a:r>
          </a:p>
          <a:p>
            <a:pPr marL="298450" lvl="1">
              <a:lnSpc>
                <a:spcPct val="100000"/>
              </a:lnSpc>
              <a:spcBef>
                <a:spcPts val="600"/>
              </a:spcBef>
            </a:pPr>
            <a:r>
              <a:rPr lang="en-US" sz="2800" dirty="0">
                <a:solidFill>
                  <a:schemeClr val="accent6"/>
                </a:solidFill>
              </a:rPr>
              <a:t>Quality monitoring</a:t>
            </a:r>
          </a:p>
          <a:p>
            <a:pPr marL="527050" lvl="2">
              <a:lnSpc>
                <a:spcPct val="100000"/>
              </a:lnSpc>
              <a:spcBef>
                <a:spcPts val="600"/>
              </a:spcBef>
            </a:pPr>
            <a:r>
              <a:rPr lang="en-US" sz="2400" dirty="0">
                <a:solidFill>
                  <a:schemeClr val="accent6"/>
                </a:solidFill>
              </a:rPr>
              <a:t>Performance monitoring</a:t>
            </a:r>
          </a:p>
          <a:p>
            <a:pPr marL="527050" lvl="2">
              <a:lnSpc>
                <a:spcPct val="100000"/>
              </a:lnSpc>
              <a:spcBef>
                <a:spcPts val="600"/>
              </a:spcBef>
            </a:pPr>
            <a:r>
              <a:rPr lang="en-US" sz="2400" dirty="0">
                <a:solidFill>
                  <a:schemeClr val="accent6"/>
                </a:solidFill>
              </a:rPr>
              <a:t>Bug detection</a:t>
            </a:r>
          </a:p>
          <a:p>
            <a:pPr marL="527050" lvl="2">
              <a:lnSpc>
                <a:spcPct val="100000"/>
              </a:lnSpc>
              <a:spcBef>
                <a:spcPts val="600"/>
              </a:spcBef>
            </a:pPr>
            <a:r>
              <a:rPr lang="en-US" sz="2400" dirty="0">
                <a:solidFill>
                  <a:schemeClr val="accent6"/>
                </a:solidFill>
              </a:rPr>
              <a:t>Integrating new data</a:t>
            </a:r>
          </a:p>
          <a:p>
            <a:pPr marL="527050" lvl="2">
              <a:lnSpc>
                <a:spcPct val="100000"/>
              </a:lnSpc>
              <a:spcBef>
                <a:spcPts val="600"/>
              </a:spcBef>
            </a:pPr>
            <a:r>
              <a:rPr lang="en-US" sz="2400" dirty="0">
                <a:solidFill>
                  <a:schemeClr val="accent6"/>
                </a:solidFill>
              </a:rPr>
              <a:t>Model maintenance</a:t>
            </a:r>
            <a:endParaRPr lang="en-US" sz="2800" dirty="0"/>
          </a:p>
          <a:p>
            <a:pPr marL="298450" lvl="1">
              <a:lnSpc>
                <a:spcPct val="100000"/>
              </a:lnSpc>
              <a:spcBef>
                <a:spcPts val="600"/>
              </a:spcBef>
            </a:pPr>
            <a:r>
              <a:rPr lang="en-US" sz="2800" dirty="0"/>
              <a:t>Data and model security</a:t>
            </a:r>
          </a:p>
          <a:p>
            <a:pPr marL="298450" lvl="1">
              <a:lnSpc>
                <a:spcPct val="100000"/>
              </a:lnSpc>
              <a:spcBef>
                <a:spcPts val="600"/>
              </a:spcBef>
            </a:pPr>
            <a:r>
              <a:rPr lang="en-US" sz="2800" dirty="0"/>
              <a:t>Customer obsession</a:t>
            </a:r>
          </a:p>
        </p:txBody>
      </p:sp>
      <p:grpSp>
        <p:nvGrpSpPr>
          <p:cNvPr id="19" name="Group 18">
            <a:extLst>
              <a:ext uri="{FF2B5EF4-FFF2-40B4-BE49-F238E27FC236}">
                <a16:creationId xmlns:a16="http://schemas.microsoft.com/office/drawing/2014/main" id="{C9639FB8-963B-0448-AB10-E6FD36089709}"/>
              </a:ext>
            </a:extLst>
          </p:cNvPr>
          <p:cNvGrpSpPr/>
          <p:nvPr/>
        </p:nvGrpSpPr>
        <p:grpSpPr>
          <a:xfrm>
            <a:off x="6375364" y="1252480"/>
            <a:ext cx="5472719" cy="5286625"/>
            <a:chOff x="6375364" y="1252480"/>
            <a:chExt cx="5472719" cy="5286625"/>
          </a:xfrm>
        </p:grpSpPr>
        <p:pic>
          <p:nvPicPr>
            <p:cNvPr id="20" name="Graphic 19">
              <a:extLst>
                <a:ext uri="{FF2B5EF4-FFF2-40B4-BE49-F238E27FC236}">
                  <a16:creationId xmlns:a16="http://schemas.microsoft.com/office/drawing/2014/main" id="{0216FF6A-312C-E44A-959B-38A422B81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00000">
              <a:off x="7072407" y="2309149"/>
              <a:ext cx="1821859" cy="1821859"/>
            </a:xfrm>
            <a:prstGeom prst="rect">
              <a:avLst/>
            </a:prstGeom>
          </p:spPr>
        </p:pic>
        <p:pic>
          <p:nvPicPr>
            <p:cNvPr id="21" name="Picture 20">
              <a:extLst>
                <a:ext uri="{FF2B5EF4-FFF2-40B4-BE49-F238E27FC236}">
                  <a16:creationId xmlns:a16="http://schemas.microsoft.com/office/drawing/2014/main" id="{2B1DFD19-E747-AC46-A4D8-DD6414E1EED3}"/>
                </a:ext>
              </a:extLst>
            </p:cNvPr>
            <p:cNvPicPr>
              <a:picLocks noChangeAspect="1"/>
            </p:cNvPicPr>
            <p:nvPr/>
          </p:nvPicPr>
          <p:blipFill>
            <a:blip r:embed="rId5"/>
            <a:stretch>
              <a:fillRect/>
            </a:stretch>
          </p:blipFill>
          <p:spPr>
            <a:xfrm rot="6431335">
              <a:off x="9382658" y="1252480"/>
              <a:ext cx="2465425" cy="2465425"/>
            </a:xfrm>
            <a:prstGeom prst="rect">
              <a:avLst/>
            </a:prstGeom>
          </p:spPr>
        </p:pic>
        <p:pic>
          <p:nvPicPr>
            <p:cNvPr id="22" name="Picture 21">
              <a:extLst>
                <a:ext uri="{FF2B5EF4-FFF2-40B4-BE49-F238E27FC236}">
                  <a16:creationId xmlns:a16="http://schemas.microsoft.com/office/drawing/2014/main" id="{A1CC5006-BD9B-7245-B1EC-230ACD302436}"/>
                </a:ext>
              </a:extLst>
            </p:cNvPr>
            <p:cNvPicPr>
              <a:picLocks noChangeAspect="1"/>
            </p:cNvPicPr>
            <p:nvPr/>
          </p:nvPicPr>
          <p:blipFill rotWithShape="1">
            <a:blip r:embed="rId6"/>
            <a:srcRect l="14611" t="14721" r="14682" b="16216"/>
            <a:stretch/>
          </p:blipFill>
          <p:spPr>
            <a:xfrm>
              <a:off x="6712736" y="1586715"/>
              <a:ext cx="761738" cy="744023"/>
            </a:xfrm>
            <a:prstGeom prst="rect">
              <a:avLst/>
            </a:prstGeom>
          </p:spPr>
        </p:pic>
        <p:pic>
          <p:nvPicPr>
            <p:cNvPr id="23" name="Graphic 22">
              <a:extLst>
                <a:ext uri="{FF2B5EF4-FFF2-40B4-BE49-F238E27FC236}">
                  <a16:creationId xmlns:a16="http://schemas.microsoft.com/office/drawing/2014/main" id="{53231245-73D1-5B40-815A-BB7402574B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5364" y="4774389"/>
              <a:ext cx="674743" cy="674743"/>
            </a:xfrm>
            <a:prstGeom prst="rect">
              <a:avLst/>
            </a:prstGeom>
          </p:spPr>
        </p:pic>
        <p:pic>
          <p:nvPicPr>
            <p:cNvPr id="24" name="Picture 23">
              <a:extLst>
                <a:ext uri="{FF2B5EF4-FFF2-40B4-BE49-F238E27FC236}">
                  <a16:creationId xmlns:a16="http://schemas.microsoft.com/office/drawing/2014/main" id="{9BE6C68C-8F54-9342-9AD3-0D8FAEE6A8D1}"/>
                </a:ext>
              </a:extLst>
            </p:cNvPr>
            <p:cNvPicPr>
              <a:picLocks noChangeAspect="1"/>
            </p:cNvPicPr>
            <p:nvPr/>
          </p:nvPicPr>
          <p:blipFill>
            <a:blip r:embed="rId9"/>
            <a:stretch>
              <a:fillRect/>
            </a:stretch>
          </p:blipFill>
          <p:spPr>
            <a:xfrm>
              <a:off x="10310738" y="5658947"/>
              <a:ext cx="965335" cy="880158"/>
            </a:xfrm>
            <a:prstGeom prst="rect">
              <a:avLst/>
            </a:prstGeom>
          </p:spPr>
        </p:pic>
        <p:cxnSp>
          <p:nvCxnSpPr>
            <p:cNvPr id="25" name="Straight Arrow Connector 24">
              <a:extLst>
                <a:ext uri="{FF2B5EF4-FFF2-40B4-BE49-F238E27FC236}">
                  <a16:creationId xmlns:a16="http://schemas.microsoft.com/office/drawing/2014/main" id="{4420BC6F-77E9-9C49-AF5B-428F8DB007F0}"/>
                </a:ext>
              </a:extLst>
            </p:cNvPr>
            <p:cNvCxnSpPr>
              <a:cxnSpLocks/>
            </p:cNvCxnSpPr>
            <p:nvPr/>
          </p:nvCxnSpPr>
          <p:spPr>
            <a:xfrm flipH="1">
              <a:off x="6867679" y="3786192"/>
              <a:ext cx="606795" cy="832890"/>
            </a:xfrm>
            <a:prstGeom prst="straightConnector1">
              <a:avLst/>
            </a:prstGeom>
            <a:ln w="63500">
              <a:solidFill>
                <a:srgbClr val="0432FF"/>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0FCDD55-CB2F-E041-AF27-473E5208A147}"/>
                </a:ext>
              </a:extLst>
            </p:cNvPr>
            <p:cNvCxnSpPr>
              <a:cxnSpLocks/>
              <a:stCxn id="23" idx="3"/>
            </p:cNvCxnSpPr>
            <p:nvPr/>
          </p:nvCxnSpPr>
          <p:spPr>
            <a:xfrm flipV="1">
              <a:off x="7050107" y="4774389"/>
              <a:ext cx="1405070" cy="337372"/>
            </a:xfrm>
            <a:prstGeom prst="straightConnector1">
              <a:avLst/>
            </a:prstGeom>
            <a:ln w="6350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D7FD44F-7CA8-9945-9E1C-545861605B08}"/>
                </a:ext>
              </a:extLst>
            </p:cNvPr>
            <p:cNvPicPr>
              <a:picLocks noChangeAspect="1"/>
            </p:cNvPicPr>
            <p:nvPr/>
          </p:nvPicPr>
          <p:blipFill rotWithShape="1">
            <a:blip r:embed="rId10"/>
            <a:srcRect l="4348"/>
            <a:stretch/>
          </p:blipFill>
          <p:spPr>
            <a:xfrm>
              <a:off x="8425393" y="4071418"/>
              <a:ext cx="1013608" cy="1028414"/>
            </a:xfrm>
            <a:prstGeom prst="rect">
              <a:avLst/>
            </a:prstGeom>
          </p:spPr>
        </p:pic>
        <p:cxnSp>
          <p:nvCxnSpPr>
            <p:cNvPr id="28" name="Straight Arrow Connector 27">
              <a:extLst>
                <a:ext uri="{FF2B5EF4-FFF2-40B4-BE49-F238E27FC236}">
                  <a16:creationId xmlns:a16="http://schemas.microsoft.com/office/drawing/2014/main" id="{C935BC7D-1A04-074C-AE5B-FDAF700889A2}"/>
                </a:ext>
              </a:extLst>
            </p:cNvPr>
            <p:cNvCxnSpPr>
              <a:cxnSpLocks/>
              <a:stCxn id="24" idx="1"/>
            </p:cNvCxnSpPr>
            <p:nvPr/>
          </p:nvCxnSpPr>
          <p:spPr>
            <a:xfrm flipH="1" flipV="1">
              <a:off x="7858128" y="5099832"/>
              <a:ext cx="2452610" cy="999194"/>
            </a:xfrm>
            <a:prstGeom prst="straightConnector1">
              <a:avLst/>
            </a:prstGeom>
            <a:ln w="63500">
              <a:solidFill>
                <a:srgbClr val="0432FF"/>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BF0E9-D231-F14A-A7B0-C14FD7D72E94}"/>
                </a:ext>
              </a:extLst>
            </p:cNvPr>
            <p:cNvCxnSpPr>
              <a:cxnSpLocks/>
            </p:cNvCxnSpPr>
            <p:nvPr/>
          </p:nvCxnSpPr>
          <p:spPr>
            <a:xfrm flipV="1">
              <a:off x="8806075" y="2800998"/>
              <a:ext cx="689946" cy="211890"/>
            </a:xfrm>
            <a:prstGeom prst="straightConnector1">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852A1A-0FB4-2947-8063-DB4EABD206DD}"/>
                </a:ext>
              </a:extLst>
            </p:cNvPr>
            <p:cNvCxnSpPr>
              <a:cxnSpLocks/>
            </p:cNvCxnSpPr>
            <p:nvPr/>
          </p:nvCxnSpPr>
          <p:spPr>
            <a:xfrm flipV="1">
              <a:off x="8932197" y="3049834"/>
              <a:ext cx="254970" cy="977308"/>
            </a:xfrm>
            <a:prstGeom prst="straightConnector1">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80CDDF-3199-3649-9793-963D04C7525F}"/>
                </a:ext>
              </a:extLst>
            </p:cNvPr>
            <p:cNvCxnSpPr>
              <a:cxnSpLocks/>
              <a:endCxn id="22" idx="3"/>
            </p:cNvCxnSpPr>
            <p:nvPr/>
          </p:nvCxnSpPr>
          <p:spPr>
            <a:xfrm flipH="1" flipV="1">
              <a:off x="7474474" y="1958727"/>
              <a:ext cx="1961406" cy="309258"/>
            </a:xfrm>
            <a:prstGeom prst="straightConnector1">
              <a:avLst/>
            </a:prstGeom>
            <a:ln w="635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45E37F3-F0CE-BE48-BA75-5377F505E379}"/>
                </a:ext>
              </a:extLst>
            </p:cNvPr>
            <p:cNvCxnSpPr>
              <a:cxnSpLocks/>
            </p:cNvCxnSpPr>
            <p:nvPr/>
          </p:nvCxnSpPr>
          <p:spPr>
            <a:xfrm flipH="1">
              <a:off x="6683638" y="2401157"/>
              <a:ext cx="297788" cy="2188756"/>
            </a:xfrm>
            <a:prstGeom prst="straightConnector1">
              <a:avLst/>
            </a:prstGeom>
            <a:ln w="635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240E983-1DEC-A34E-BFCE-3294D7B9C9CD}"/>
                </a:ext>
              </a:extLst>
            </p:cNvPr>
            <p:cNvCxnSpPr>
              <a:cxnSpLocks/>
            </p:cNvCxnSpPr>
            <p:nvPr/>
          </p:nvCxnSpPr>
          <p:spPr>
            <a:xfrm flipH="1" flipV="1">
              <a:off x="9406096" y="4943075"/>
              <a:ext cx="840926" cy="656354"/>
            </a:xfrm>
            <a:prstGeom prst="straightConnector1">
              <a:avLst/>
            </a:prstGeom>
            <a:ln w="635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42AB3B-AC11-AC43-8E0E-C0428AADC64C}"/>
                </a:ext>
              </a:extLst>
            </p:cNvPr>
            <p:cNvCxnSpPr>
              <a:cxnSpLocks/>
              <a:stCxn id="24" idx="0"/>
            </p:cNvCxnSpPr>
            <p:nvPr/>
          </p:nvCxnSpPr>
          <p:spPr>
            <a:xfrm flipH="1" flipV="1">
              <a:off x="9165834" y="3612995"/>
              <a:ext cx="1627572" cy="2045952"/>
            </a:xfrm>
            <a:prstGeom prst="straightConnector1">
              <a:avLst/>
            </a:prstGeom>
            <a:ln w="63500">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6CD38FC-A2C3-E940-A679-F21C31F948FB}"/>
                </a:ext>
              </a:extLst>
            </p:cNvPr>
            <p:cNvCxnSpPr>
              <a:cxnSpLocks/>
            </p:cNvCxnSpPr>
            <p:nvPr/>
          </p:nvCxnSpPr>
          <p:spPr>
            <a:xfrm flipH="1" flipV="1">
              <a:off x="10658475" y="3786192"/>
              <a:ext cx="285751" cy="1662940"/>
            </a:xfrm>
            <a:prstGeom prst="straightConnector1">
              <a:avLst/>
            </a:prstGeom>
            <a:ln w="63500">
              <a:prstDash val="sysDash"/>
              <a:tailEnd type="stealth" w="lg" len="lg"/>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p14="http://schemas.microsoft.com/office/powerpoint/2010/main">
        <mc:Choice Requires="p14">
          <p:contentPart p14:bwMode="auto" r:id="rId11">
            <p14:nvContentPartPr>
              <p14:cNvPr id="4" name="Ink 3"/>
              <p14:cNvContentPartPr/>
              <p14:nvPr/>
            </p14:nvContentPartPr>
            <p14:xfrm>
              <a:off x="697320" y="1289520"/>
              <a:ext cx="11237400" cy="4043880"/>
            </p14:xfrm>
          </p:contentPart>
        </mc:Choice>
        <mc:Fallback xmlns="">
          <p:pic>
            <p:nvPicPr>
              <p:cNvPr id="4" name="Ink 3"/>
              <p:cNvPicPr/>
              <p:nvPr/>
            </p:nvPicPr>
            <p:blipFill>
              <a:blip r:embed="rId12"/>
              <a:stretch>
                <a:fillRect/>
              </a:stretch>
            </p:blipFill>
            <p:spPr>
              <a:xfrm>
                <a:off x="686160" y="1278000"/>
                <a:ext cx="11260080" cy="4064760"/>
              </a:xfrm>
              <a:prstGeom prst="rect">
                <a:avLst/>
              </a:prstGeom>
            </p:spPr>
          </p:pic>
        </mc:Fallback>
      </mc:AlternateContent>
    </p:spTree>
    <p:extLst>
      <p:ext uri="{BB962C8B-B14F-4D97-AF65-F5344CB8AC3E}">
        <p14:creationId xmlns:p14="http://schemas.microsoft.com/office/powerpoint/2010/main" val="315631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and Maintenance</a:t>
            </a:r>
          </a:p>
        </p:txBody>
      </p:sp>
      <p:sp>
        <p:nvSpPr>
          <p:cNvPr id="3" name="Content Placeholder 2"/>
          <p:cNvSpPr>
            <a:spLocks noGrp="1"/>
          </p:cNvSpPr>
          <p:nvPr>
            <p:ph idx="1"/>
          </p:nvPr>
        </p:nvSpPr>
        <p:spPr>
          <a:xfrm>
            <a:off x="838200" y="1690688"/>
            <a:ext cx="10515600" cy="4852986"/>
          </a:xfrm>
        </p:spPr>
        <p:txBody>
          <a:bodyPr>
            <a:normAutofit/>
          </a:bodyPr>
          <a:lstStyle/>
          <a:p>
            <a:pPr>
              <a:lnSpc>
                <a:spcPct val="100000"/>
              </a:lnSpc>
            </a:pPr>
            <a:r>
              <a:rPr lang="en-US" dirty="0"/>
              <a:t>Important to monitor quality metrics and business impacts with dashboards, alarms, user feedback, etc.:</a:t>
            </a:r>
          </a:p>
          <a:p>
            <a:pPr lvl="1">
              <a:lnSpc>
                <a:spcPct val="100000"/>
              </a:lnSpc>
            </a:pPr>
            <a:r>
              <a:rPr lang="en-US" dirty="0"/>
              <a:t>The real-world domain may change over time.</a:t>
            </a:r>
          </a:p>
          <a:p>
            <a:pPr lvl="1">
              <a:lnSpc>
                <a:spcPct val="100000"/>
              </a:lnSpc>
            </a:pPr>
            <a:r>
              <a:rPr lang="en-US" dirty="0"/>
              <a:t>The software environment may change</a:t>
            </a:r>
          </a:p>
          <a:p>
            <a:pPr lvl="1">
              <a:lnSpc>
                <a:spcPct val="100000"/>
              </a:lnSpc>
            </a:pPr>
            <a:r>
              <a:rPr lang="en-US" dirty="0"/>
              <a:t>High profile special cases may fail</a:t>
            </a:r>
          </a:p>
          <a:p>
            <a:pPr lvl="1">
              <a:lnSpc>
                <a:spcPct val="100000"/>
              </a:lnSpc>
            </a:pPr>
            <a:r>
              <a:rPr lang="en-US" dirty="0"/>
              <a:t>Change in business goals</a:t>
            </a:r>
          </a:p>
          <a:p>
            <a:pPr>
              <a:lnSpc>
                <a:spcPct val="100000"/>
              </a:lnSpc>
              <a:spcBef>
                <a:spcPts val="2800"/>
              </a:spcBef>
            </a:pPr>
            <a:r>
              <a:rPr lang="en-US" dirty="0"/>
              <a:t>Performance deterioration may require new tuning:</a:t>
            </a:r>
          </a:p>
          <a:p>
            <a:pPr lvl="1">
              <a:lnSpc>
                <a:spcPct val="100000"/>
              </a:lnSpc>
            </a:pPr>
            <a:r>
              <a:rPr lang="en-US" dirty="0"/>
              <a:t>Changing goals may require new metrics</a:t>
            </a:r>
          </a:p>
          <a:p>
            <a:pPr lvl="1">
              <a:lnSpc>
                <a:spcPct val="100000"/>
              </a:lnSpc>
            </a:pPr>
            <a:r>
              <a:rPr lang="en-US" dirty="0"/>
              <a:t>A changing domain may require changes to validation set</a:t>
            </a:r>
          </a:p>
          <a:p>
            <a:pPr lvl="1">
              <a:lnSpc>
                <a:spcPct val="100000"/>
              </a:lnSpc>
            </a:pPr>
            <a:r>
              <a:rPr lang="en-US" dirty="0"/>
              <a:t>Validation set may be replaced over time to avoid overfitting</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195200" y="1264680"/>
              <a:ext cx="6412320" cy="218160"/>
            </p14:xfrm>
          </p:contentPart>
        </mc:Choice>
        <mc:Fallback xmlns="">
          <p:pic>
            <p:nvPicPr>
              <p:cNvPr id="4" name="Ink 3"/>
              <p:cNvPicPr/>
              <p:nvPr/>
            </p:nvPicPr>
            <p:blipFill>
              <a:blip r:embed="rId4"/>
              <a:stretch>
                <a:fillRect/>
              </a:stretch>
            </p:blipFill>
            <p:spPr>
              <a:xfrm>
                <a:off x="1183680" y="1254240"/>
                <a:ext cx="6435000" cy="239760"/>
              </a:xfrm>
              <a:prstGeom prst="rect">
                <a:avLst/>
              </a:prstGeom>
            </p:spPr>
          </p:pic>
        </mc:Fallback>
      </mc:AlternateContent>
    </p:spTree>
    <p:extLst>
      <p:ext uri="{BB962C8B-B14F-4D97-AF65-F5344CB8AC3E}">
        <p14:creationId xmlns:p14="http://schemas.microsoft.com/office/powerpoint/2010/main" val="2029568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833A-0DA3-0345-A548-05FB235F5B4D}"/>
              </a:ext>
            </a:extLst>
          </p:cNvPr>
          <p:cNvSpPr>
            <a:spLocks noGrp="1"/>
          </p:cNvSpPr>
          <p:nvPr>
            <p:ph type="title"/>
          </p:nvPr>
        </p:nvSpPr>
        <p:spPr/>
        <p:txBody>
          <a:bodyPr/>
          <a:lstStyle/>
          <a:p>
            <a:r>
              <a:rPr lang="en-US" b="1" dirty="0"/>
              <a:t>Aspects to consider</a:t>
            </a:r>
            <a:endParaRPr lang="en-US" dirty="0"/>
          </a:p>
        </p:txBody>
      </p:sp>
      <p:sp>
        <p:nvSpPr>
          <p:cNvPr id="3" name="Content Placeholder 2"/>
          <p:cNvSpPr>
            <a:spLocks noGrp="1"/>
          </p:cNvSpPr>
          <p:nvPr>
            <p:ph idx="1"/>
          </p:nvPr>
        </p:nvSpPr>
        <p:spPr>
          <a:xfrm>
            <a:off x="838200" y="1543051"/>
            <a:ext cx="5991225" cy="4400549"/>
          </a:xfrm>
        </p:spPr>
        <p:txBody>
          <a:bodyPr>
            <a:normAutofit lnSpcReduction="10000"/>
          </a:bodyPr>
          <a:lstStyle/>
          <a:p>
            <a:pPr marL="298450" lvl="1">
              <a:lnSpc>
                <a:spcPct val="100000"/>
              </a:lnSpc>
              <a:spcBef>
                <a:spcPts val="600"/>
              </a:spcBef>
            </a:pPr>
            <a:r>
              <a:rPr lang="en-US" sz="2800" dirty="0"/>
              <a:t>Production environment</a:t>
            </a:r>
          </a:p>
          <a:p>
            <a:pPr marL="298450" lvl="1">
              <a:lnSpc>
                <a:spcPct val="100000"/>
              </a:lnSpc>
              <a:spcBef>
                <a:spcPts val="600"/>
              </a:spcBef>
            </a:pPr>
            <a:r>
              <a:rPr lang="en-US" sz="2800" dirty="0"/>
              <a:t>Production-oriented modelling</a:t>
            </a:r>
            <a:endParaRPr lang="en-US" sz="2400" dirty="0"/>
          </a:p>
          <a:p>
            <a:pPr marL="298450" lvl="1">
              <a:lnSpc>
                <a:spcPct val="100000"/>
              </a:lnSpc>
              <a:spcBef>
                <a:spcPts val="600"/>
              </a:spcBef>
            </a:pPr>
            <a:r>
              <a:rPr lang="en-US" sz="2800" dirty="0"/>
              <a:t>Production-focused model integration</a:t>
            </a:r>
          </a:p>
          <a:p>
            <a:pPr marL="298450" lvl="1">
              <a:lnSpc>
                <a:spcPct val="100000"/>
              </a:lnSpc>
              <a:spcBef>
                <a:spcPts val="600"/>
              </a:spcBef>
            </a:pPr>
            <a:r>
              <a:rPr lang="en-US" sz="2800" dirty="0"/>
              <a:t>Quality monitoring</a:t>
            </a:r>
          </a:p>
          <a:p>
            <a:pPr marL="298450" lvl="1">
              <a:lnSpc>
                <a:spcPct val="110000"/>
              </a:lnSpc>
              <a:spcBef>
                <a:spcPts val="600"/>
              </a:spcBef>
            </a:pPr>
            <a:r>
              <a:rPr lang="en-US" sz="2800" dirty="0">
                <a:solidFill>
                  <a:schemeClr val="accent6"/>
                </a:solidFill>
              </a:rPr>
              <a:t>Data and model security</a:t>
            </a:r>
          </a:p>
          <a:p>
            <a:pPr marL="527050" lvl="2">
              <a:lnSpc>
                <a:spcPct val="100000"/>
              </a:lnSpc>
              <a:spcBef>
                <a:spcPts val="600"/>
              </a:spcBef>
            </a:pPr>
            <a:r>
              <a:rPr lang="en-US" sz="2400" dirty="0">
                <a:solidFill>
                  <a:schemeClr val="accent6"/>
                </a:solidFill>
              </a:rPr>
              <a:t>Classification level setting</a:t>
            </a:r>
          </a:p>
          <a:p>
            <a:pPr marL="527050" lvl="2">
              <a:lnSpc>
                <a:spcPct val="100000"/>
              </a:lnSpc>
              <a:spcBef>
                <a:spcPts val="600"/>
              </a:spcBef>
            </a:pPr>
            <a:r>
              <a:rPr lang="en-US" sz="2400" dirty="0">
                <a:solidFill>
                  <a:schemeClr val="accent6"/>
                </a:solidFill>
              </a:rPr>
              <a:t>Internal &amp; public data</a:t>
            </a:r>
          </a:p>
          <a:p>
            <a:pPr marL="527050" lvl="2">
              <a:lnSpc>
                <a:spcPct val="100000"/>
              </a:lnSpc>
              <a:spcBef>
                <a:spcPts val="600"/>
              </a:spcBef>
            </a:pPr>
            <a:r>
              <a:rPr lang="en-US" sz="2400" dirty="0">
                <a:solidFill>
                  <a:schemeClr val="accent6"/>
                </a:solidFill>
              </a:rPr>
              <a:t>Customer’s data</a:t>
            </a:r>
            <a:endParaRPr lang="en-US" sz="2800" dirty="0"/>
          </a:p>
          <a:p>
            <a:pPr marL="298450" lvl="1">
              <a:lnSpc>
                <a:spcPct val="100000"/>
              </a:lnSpc>
              <a:spcBef>
                <a:spcPts val="600"/>
              </a:spcBef>
            </a:pPr>
            <a:r>
              <a:rPr lang="en-US" sz="2800" dirty="0"/>
              <a:t>Customer obsession</a:t>
            </a:r>
          </a:p>
        </p:txBody>
      </p:sp>
      <p:grpSp>
        <p:nvGrpSpPr>
          <p:cNvPr id="19" name="Group 18">
            <a:extLst>
              <a:ext uri="{FF2B5EF4-FFF2-40B4-BE49-F238E27FC236}">
                <a16:creationId xmlns:a16="http://schemas.microsoft.com/office/drawing/2014/main" id="{C9639FB8-963B-0448-AB10-E6FD36089709}"/>
              </a:ext>
            </a:extLst>
          </p:cNvPr>
          <p:cNvGrpSpPr/>
          <p:nvPr/>
        </p:nvGrpSpPr>
        <p:grpSpPr>
          <a:xfrm>
            <a:off x="6375364" y="1252480"/>
            <a:ext cx="5472719" cy="5286625"/>
            <a:chOff x="6375364" y="1252480"/>
            <a:chExt cx="5472719" cy="5286625"/>
          </a:xfrm>
        </p:grpSpPr>
        <p:pic>
          <p:nvPicPr>
            <p:cNvPr id="20" name="Graphic 19">
              <a:extLst>
                <a:ext uri="{FF2B5EF4-FFF2-40B4-BE49-F238E27FC236}">
                  <a16:creationId xmlns:a16="http://schemas.microsoft.com/office/drawing/2014/main" id="{0216FF6A-312C-E44A-959B-38A422B81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00000">
              <a:off x="7072407" y="2309149"/>
              <a:ext cx="1821859" cy="1821859"/>
            </a:xfrm>
            <a:prstGeom prst="rect">
              <a:avLst/>
            </a:prstGeom>
          </p:spPr>
        </p:pic>
        <p:pic>
          <p:nvPicPr>
            <p:cNvPr id="21" name="Picture 20">
              <a:extLst>
                <a:ext uri="{FF2B5EF4-FFF2-40B4-BE49-F238E27FC236}">
                  <a16:creationId xmlns:a16="http://schemas.microsoft.com/office/drawing/2014/main" id="{2B1DFD19-E747-AC46-A4D8-DD6414E1EED3}"/>
                </a:ext>
              </a:extLst>
            </p:cNvPr>
            <p:cNvPicPr>
              <a:picLocks noChangeAspect="1"/>
            </p:cNvPicPr>
            <p:nvPr/>
          </p:nvPicPr>
          <p:blipFill>
            <a:blip r:embed="rId5"/>
            <a:stretch>
              <a:fillRect/>
            </a:stretch>
          </p:blipFill>
          <p:spPr>
            <a:xfrm rot="6431335">
              <a:off x="9382658" y="1252480"/>
              <a:ext cx="2465425" cy="2465425"/>
            </a:xfrm>
            <a:prstGeom prst="rect">
              <a:avLst/>
            </a:prstGeom>
          </p:spPr>
        </p:pic>
        <p:pic>
          <p:nvPicPr>
            <p:cNvPr id="22" name="Picture 21">
              <a:extLst>
                <a:ext uri="{FF2B5EF4-FFF2-40B4-BE49-F238E27FC236}">
                  <a16:creationId xmlns:a16="http://schemas.microsoft.com/office/drawing/2014/main" id="{A1CC5006-BD9B-7245-B1EC-230ACD302436}"/>
                </a:ext>
              </a:extLst>
            </p:cNvPr>
            <p:cNvPicPr>
              <a:picLocks noChangeAspect="1"/>
            </p:cNvPicPr>
            <p:nvPr/>
          </p:nvPicPr>
          <p:blipFill rotWithShape="1">
            <a:blip r:embed="rId6"/>
            <a:srcRect l="14611" t="14721" r="14682" b="16216"/>
            <a:stretch/>
          </p:blipFill>
          <p:spPr>
            <a:xfrm>
              <a:off x="6712736" y="1586715"/>
              <a:ext cx="761738" cy="744023"/>
            </a:xfrm>
            <a:prstGeom prst="rect">
              <a:avLst/>
            </a:prstGeom>
          </p:spPr>
        </p:pic>
        <p:pic>
          <p:nvPicPr>
            <p:cNvPr id="23" name="Graphic 22">
              <a:extLst>
                <a:ext uri="{FF2B5EF4-FFF2-40B4-BE49-F238E27FC236}">
                  <a16:creationId xmlns:a16="http://schemas.microsoft.com/office/drawing/2014/main" id="{53231245-73D1-5B40-815A-BB7402574B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5364" y="4774389"/>
              <a:ext cx="674743" cy="674743"/>
            </a:xfrm>
            <a:prstGeom prst="rect">
              <a:avLst/>
            </a:prstGeom>
          </p:spPr>
        </p:pic>
        <p:pic>
          <p:nvPicPr>
            <p:cNvPr id="24" name="Picture 23">
              <a:extLst>
                <a:ext uri="{FF2B5EF4-FFF2-40B4-BE49-F238E27FC236}">
                  <a16:creationId xmlns:a16="http://schemas.microsoft.com/office/drawing/2014/main" id="{9BE6C68C-8F54-9342-9AD3-0D8FAEE6A8D1}"/>
                </a:ext>
              </a:extLst>
            </p:cNvPr>
            <p:cNvPicPr>
              <a:picLocks noChangeAspect="1"/>
            </p:cNvPicPr>
            <p:nvPr/>
          </p:nvPicPr>
          <p:blipFill>
            <a:blip r:embed="rId9"/>
            <a:stretch>
              <a:fillRect/>
            </a:stretch>
          </p:blipFill>
          <p:spPr>
            <a:xfrm>
              <a:off x="10310738" y="5658947"/>
              <a:ext cx="965335" cy="880158"/>
            </a:xfrm>
            <a:prstGeom prst="rect">
              <a:avLst/>
            </a:prstGeom>
          </p:spPr>
        </p:pic>
        <p:cxnSp>
          <p:nvCxnSpPr>
            <p:cNvPr id="25" name="Straight Arrow Connector 24">
              <a:extLst>
                <a:ext uri="{FF2B5EF4-FFF2-40B4-BE49-F238E27FC236}">
                  <a16:creationId xmlns:a16="http://schemas.microsoft.com/office/drawing/2014/main" id="{4420BC6F-77E9-9C49-AF5B-428F8DB007F0}"/>
                </a:ext>
              </a:extLst>
            </p:cNvPr>
            <p:cNvCxnSpPr>
              <a:cxnSpLocks/>
            </p:cNvCxnSpPr>
            <p:nvPr/>
          </p:nvCxnSpPr>
          <p:spPr>
            <a:xfrm flipH="1">
              <a:off x="6867679" y="3786192"/>
              <a:ext cx="606795" cy="832890"/>
            </a:xfrm>
            <a:prstGeom prst="straightConnector1">
              <a:avLst/>
            </a:prstGeom>
            <a:ln w="63500">
              <a:solidFill>
                <a:srgbClr val="0432FF"/>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0FCDD55-CB2F-E041-AF27-473E5208A147}"/>
                </a:ext>
              </a:extLst>
            </p:cNvPr>
            <p:cNvCxnSpPr>
              <a:cxnSpLocks/>
              <a:stCxn id="23" idx="3"/>
            </p:cNvCxnSpPr>
            <p:nvPr/>
          </p:nvCxnSpPr>
          <p:spPr>
            <a:xfrm flipV="1">
              <a:off x="7050107" y="4774389"/>
              <a:ext cx="1405070" cy="337372"/>
            </a:xfrm>
            <a:prstGeom prst="straightConnector1">
              <a:avLst/>
            </a:prstGeom>
            <a:ln w="6350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D7FD44F-7CA8-9945-9E1C-545861605B08}"/>
                </a:ext>
              </a:extLst>
            </p:cNvPr>
            <p:cNvPicPr>
              <a:picLocks noChangeAspect="1"/>
            </p:cNvPicPr>
            <p:nvPr/>
          </p:nvPicPr>
          <p:blipFill rotWithShape="1">
            <a:blip r:embed="rId10"/>
            <a:srcRect l="4348"/>
            <a:stretch/>
          </p:blipFill>
          <p:spPr>
            <a:xfrm>
              <a:off x="8425393" y="4071418"/>
              <a:ext cx="1013608" cy="1028414"/>
            </a:xfrm>
            <a:prstGeom prst="rect">
              <a:avLst/>
            </a:prstGeom>
          </p:spPr>
        </p:pic>
        <p:cxnSp>
          <p:nvCxnSpPr>
            <p:cNvPr id="28" name="Straight Arrow Connector 27">
              <a:extLst>
                <a:ext uri="{FF2B5EF4-FFF2-40B4-BE49-F238E27FC236}">
                  <a16:creationId xmlns:a16="http://schemas.microsoft.com/office/drawing/2014/main" id="{C935BC7D-1A04-074C-AE5B-FDAF700889A2}"/>
                </a:ext>
              </a:extLst>
            </p:cNvPr>
            <p:cNvCxnSpPr>
              <a:cxnSpLocks/>
              <a:stCxn id="24" idx="1"/>
            </p:cNvCxnSpPr>
            <p:nvPr/>
          </p:nvCxnSpPr>
          <p:spPr>
            <a:xfrm flipH="1" flipV="1">
              <a:off x="7858128" y="5099832"/>
              <a:ext cx="2452610" cy="999194"/>
            </a:xfrm>
            <a:prstGeom prst="straightConnector1">
              <a:avLst/>
            </a:prstGeom>
            <a:ln w="63500">
              <a:solidFill>
                <a:srgbClr val="0432FF"/>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BF0E9-D231-F14A-A7B0-C14FD7D72E94}"/>
                </a:ext>
              </a:extLst>
            </p:cNvPr>
            <p:cNvCxnSpPr>
              <a:cxnSpLocks/>
            </p:cNvCxnSpPr>
            <p:nvPr/>
          </p:nvCxnSpPr>
          <p:spPr>
            <a:xfrm flipV="1">
              <a:off x="8806075" y="2800998"/>
              <a:ext cx="689946" cy="211890"/>
            </a:xfrm>
            <a:prstGeom prst="straightConnector1">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852A1A-0FB4-2947-8063-DB4EABD206DD}"/>
                </a:ext>
              </a:extLst>
            </p:cNvPr>
            <p:cNvCxnSpPr>
              <a:cxnSpLocks/>
            </p:cNvCxnSpPr>
            <p:nvPr/>
          </p:nvCxnSpPr>
          <p:spPr>
            <a:xfrm flipV="1">
              <a:off x="8932197" y="3049834"/>
              <a:ext cx="254970" cy="977308"/>
            </a:xfrm>
            <a:prstGeom prst="straightConnector1">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80CDDF-3199-3649-9793-963D04C7525F}"/>
                </a:ext>
              </a:extLst>
            </p:cNvPr>
            <p:cNvCxnSpPr>
              <a:cxnSpLocks/>
              <a:endCxn id="22" idx="3"/>
            </p:cNvCxnSpPr>
            <p:nvPr/>
          </p:nvCxnSpPr>
          <p:spPr>
            <a:xfrm flipH="1" flipV="1">
              <a:off x="7474474" y="1958727"/>
              <a:ext cx="1961406" cy="309258"/>
            </a:xfrm>
            <a:prstGeom prst="straightConnector1">
              <a:avLst/>
            </a:prstGeom>
            <a:ln w="635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45E37F3-F0CE-BE48-BA75-5377F505E379}"/>
                </a:ext>
              </a:extLst>
            </p:cNvPr>
            <p:cNvCxnSpPr>
              <a:cxnSpLocks/>
            </p:cNvCxnSpPr>
            <p:nvPr/>
          </p:nvCxnSpPr>
          <p:spPr>
            <a:xfrm flipH="1">
              <a:off x="6683638" y="2401157"/>
              <a:ext cx="297788" cy="2188756"/>
            </a:xfrm>
            <a:prstGeom prst="straightConnector1">
              <a:avLst/>
            </a:prstGeom>
            <a:ln w="635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240E983-1DEC-A34E-BFCE-3294D7B9C9CD}"/>
                </a:ext>
              </a:extLst>
            </p:cNvPr>
            <p:cNvCxnSpPr>
              <a:cxnSpLocks/>
            </p:cNvCxnSpPr>
            <p:nvPr/>
          </p:nvCxnSpPr>
          <p:spPr>
            <a:xfrm flipH="1" flipV="1">
              <a:off x="9406096" y="4943075"/>
              <a:ext cx="840926" cy="656354"/>
            </a:xfrm>
            <a:prstGeom prst="straightConnector1">
              <a:avLst/>
            </a:prstGeom>
            <a:ln w="635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42AB3B-AC11-AC43-8E0E-C0428AADC64C}"/>
                </a:ext>
              </a:extLst>
            </p:cNvPr>
            <p:cNvCxnSpPr>
              <a:cxnSpLocks/>
              <a:stCxn id="24" idx="0"/>
            </p:cNvCxnSpPr>
            <p:nvPr/>
          </p:nvCxnSpPr>
          <p:spPr>
            <a:xfrm flipH="1" flipV="1">
              <a:off x="9165834" y="3612995"/>
              <a:ext cx="1627572" cy="2045952"/>
            </a:xfrm>
            <a:prstGeom prst="straightConnector1">
              <a:avLst/>
            </a:prstGeom>
            <a:ln w="63500">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6CD38FC-A2C3-E940-A679-F21C31F948FB}"/>
                </a:ext>
              </a:extLst>
            </p:cNvPr>
            <p:cNvCxnSpPr>
              <a:cxnSpLocks/>
            </p:cNvCxnSpPr>
            <p:nvPr/>
          </p:nvCxnSpPr>
          <p:spPr>
            <a:xfrm flipH="1" flipV="1">
              <a:off x="10658475" y="3786192"/>
              <a:ext cx="285751" cy="1662940"/>
            </a:xfrm>
            <a:prstGeom prst="straightConnector1">
              <a:avLst/>
            </a:prstGeom>
            <a:ln w="63500">
              <a:prstDash val="sysDash"/>
              <a:tailEnd type="stealth" w="lg" len="lg"/>
            </a:ln>
          </p:spPr>
          <p:style>
            <a:lnRef idx="1">
              <a:schemeClr val="accent1"/>
            </a:lnRef>
            <a:fillRef idx="0">
              <a:schemeClr val="accent1"/>
            </a:fillRef>
            <a:effectRef idx="0">
              <a:schemeClr val="accent1"/>
            </a:effectRef>
            <a:fontRef idx="minor">
              <a:schemeClr val="tx1"/>
            </a:fontRef>
          </p:style>
        </p:cxnSp>
      </p:grpSp>
      <p:pic>
        <p:nvPicPr>
          <p:cNvPr id="5" name="Graphic 4">
            <a:extLst>
              <a:ext uri="{FF2B5EF4-FFF2-40B4-BE49-F238E27FC236}">
                <a16:creationId xmlns:a16="http://schemas.microsoft.com/office/drawing/2014/main" id="{F9042CED-625E-5344-B54B-707A0C6BEE3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54321" y="2173570"/>
            <a:ext cx="3063796" cy="3063796"/>
          </a:xfrm>
          <a:prstGeom prst="rect">
            <a:avLst/>
          </a:prstGeom>
        </p:spPr>
      </p:pic>
      <mc:AlternateContent xmlns:mc="http://schemas.openxmlformats.org/markup-compatibility/2006" xmlns:p14="http://schemas.microsoft.com/office/powerpoint/2010/main">
        <mc:Choice Requires="p14">
          <p:contentPart p14:bwMode="auto" r:id="rId13">
            <p14:nvContentPartPr>
              <p14:cNvPr id="4" name="Ink 3"/>
              <p14:cNvContentPartPr/>
              <p14:nvPr/>
            </p14:nvContentPartPr>
            <p14:xfrm>
              <a:off x="794880" y="3658320"/>
              <a:ext cx="231480" cy="1349280"/>
            </p14:xfrm>
          </p:contentPart>
        </mc:Choice>
        <mc:Fallback xmlns="">
          <p:pic>
            <p:nvPicPr>
              <p:cNvPr id="4" name="Ink 3"/>
              <p:cNvPicPr/>
              <p:nvPr/>
            </p:nvPicPr>
            <p:blipFill>
              <a:blip r:embed="rId14"/>
              <a:stretch>
                <a:fillRect/>
              </a:stretch>
            </p:blipFill>
            <p:spPr>
              <a:xfrm>
                <a:off x="784800" y="3646080"/>
                <a:ext cx="248400" cy="1368360"/>
              </a:xfrm>
              <a:prstGeom prst="rect">
                <a:avLst/>
              </a:prstGeom>
            </p:spPr>
          </p:pic>
        </mc:Fallback>
      </mc:AlternateContent>
    </p:spTree>
    <p:extLst>
      <p:ext uri="{BB962C8B-B14F-4D97-AF65-F5344CB8AC3E}">
        <p14:creationId xmlns:p14="http://schemas.microsoft.com/office/powerpoint/2010/main" val="1860322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Security</a:t>
            </a:r>
          </a:p>
        </p:txBody>
      </p:sp>
      <p:sp>
        <p:nvSpPr>
          <p:cNvPr id="3" name="Content Placeholder 2"/>
          <p:cNvSpPr>
            <a:spLocks noGrp="1"/>
          </p:cNvSpPr>
          <p:nvPr>
            <p:ph idx="1"/>
          </p:nvPr>
        </p:nvSpPr>
        <p:spPr/>
        <p:txBody>
          <a:bodyPr/>
          <a:lstStyle/>
          <a:p>
            <a:pPr>
              <a:lnSpc>
                <a:spcPct val="100000"/>
              </a:lnSpc>
            </a:pPr>
            <a:r>
              <a:rPr lang="en-US" dirty="0"/>
              <a:t>Need to make sure handling of training and evaluation data is in accordance with data classification</a:t>
            </a:r>
          </a:p>
          <a:p>
            <a:pPr>
              <a:lnSpc>
                <a:spcPct val="100000"/>
              </a:lnSpc>
            </a:pPr>
            <a:endParaRPr lang="en-US" dirty="0"/>
          </a:p>
          <a:p>
            <a:pPr>
              <a:lnSpc>
                <a:spcPct val="100000"/>
              </a:lnSpc>
            </a:pPr>
            <a:r>
              <a:rPr lang="en-US" dirty="0"/>
              <a:t>Models may need to be treated with same classification level as source data.</a:t>
            </a:r>
            <a:endParaRPr lang="en-US" i="1" dirty="0">
              <a:solidFill>
                <a:schemeClr val="accent6"/>
              </a:solidFill>
            </a:endParaRP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091520" y="3780360"/>
              <a:ext cx="1296720" cy="115560"/>
            </p14:xfrm>
          </p:contentPart>
        </mc:Choice>
        <mc:Fallback xmlns="">
          <p:pic>
            <p:nvPicPr>
              <p:cNvPr id="4" name="Ink 3"/>
              <p:cNvPicPr/>
              <p:nvPr/>
            </p:nvPicPr>
            <p:blipFill>
              <a:blip r:embed="rId4"/>
              <a:stretch>
                <a:fillRect/>
              </a:stretch>
            </p:blipFill>
            <p:spPr>
              <a:xfrm>
                <a:off x="1084680" y="3772080"/>
                <a:ext cx="1313640" cy="134280"/>
              </a:xfrm>
              <a:prstGeom prst="rect">
                <a:avLst/>
              </a:prstGeom>
            </p:spPr>
          </p:pic>
        </mc:Fallback>
      </mc:AlternateContent>
    </p:spTree>
    <p:extLst>
      <p:ext uri="{BB962C8B-B14F-4D97-AF65-F5344CB8AC3E}">
        <p14:creationId xmlns:p14="http://schemas.microsoft.com/office/powerpoint/2010/main" val="8693247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0833A-0DA3-0345-A548-05FB235F5B4D}"/>
              </a:ext>
            </a:extLst>
          </p:cNvPr>
          <p:cNvSpPr>
            <a:spLocks noGrp="1"/>
          </p:cNvSpPr>
          <p:nvPr>
            <p:ph type="title"/>
          </p:nvPr>
        </p:nvSpPr>
        <p:spPr/>
        <p:txBody>
          <a:bodyPr/>
          <a:lstStyle/>
          <a:p>
            <a:r>
              <a:rPr lang="en-US" b="1" dirty="0"/>
              <a:t>Aspects to consider</a:t>
            </a:r>
            <a:endParaRPr lang="en-US" dirty="0"/>
          </a:p>
        </p:txBody>
      </p:sp>
      <p:sp>
        <p:nvSpPr>
          <p:cNvPr id="3" name="Content Placeholder 2"/>
          <p:cNvSpPr>
            <a:spLocks noGrp="1"/>
          </p:cNvSpPr>
          <p:nvPr>
            <p:ph idx="1"/>
          </p:nvPr>
        </p:nvSpPr>
        <p:spPr>
          <a:xfrm>
            <a:off x="838200" y="1543050"/>
            <a:ext cx="5991225" cy="5314949"/>
          </a:xfrm>
        </p:spPr>
        <p:txBody>
          <a:bodyPr>
            <a:normAutofit lnSpcReduction="10000"/>
          </a:bodyPr>
          <a:lstStyle/>
          <a:p>
            <a:pPr marL="298450" lvl="1">
              <a:lnSpc>
                <a:spcPct val="100000"/>
              </a:lnSpc>
              <a:spcBef>
                <a:spcPts val="600"/>
              </a:spcBef>
            </a:pPr>
            <a:r>
              <a:rPr lang="en-US" sz="2800" dirty="0"/>
              <a:t>Production environment</a:t>
            </a:r>
          </a:p>
          <a:p>
            <a:pPr marL="298450" lvl="1">
              <a:lnSpc>
                <a:spcPct val="100000"/>
              </a:lnSpc>
              <a:spcBef>
                <a:spcPts val="600"/>
              </a:spcBef>
            </a:pPr>
            <a:r>
              <a:rPr lang="en-US" sz="2800" dirty="0"/>
              <a:t>Production-oriented modelling</a:t>
            </a:r>
            <a:endParaRPr lang="en-US" sz="2400" dirty="0"/>
          </a:p>
          <a:p>
            <a:pPr marL="298450" lvl="1">
              <a:lnSpc>
                <a:spcPct val="100000"/>
              </a:lnSpc>
              <a:spcBef>
                <a:spcPts val="600"/>
              </a:spcBef>
            </a:pPr>
            <a:r>
              <a:rPr lang="en-US" sz="2800" dirty="0"/>
              <a:t>Production-focused model integration</a:t>
            </a:r>
          </a:p>
          <a:p>
            <a:pPr marL="298450" lvl="1">
              <a:lnSpc>
                <a:spcPct val="100000"/>
              </a:lnSpc>
              <a:spcBef>
                <a:spcPts val="600"/>
              </a:spcBef>
            </a:pPr>
            <a:r>
              <a:rPr lang="en-US" sz="2800" dirty="0"/>
              <a:t>Quality monitoring</a:t>
            </a:r>
          </a:p>
          <a:p>
            <a:pPr marL="298450" lvl="1">
              <a:lnSpc>
                <a:spcPct val="110000"/>
              </a:lnSpc>
              <a:spcBef>
                <a:spcPts val="600"/>
              </a:spcBef>
            </a:pPr>
            <a:r>
              <a:rPr lang="en-US" sz="2800" dirty="0"/>
              <a:t>Data and model security</a:t>
            </a:r>
          </a:p>
          <a:p>
            <a:pPr marL="298450" lvl="1">
              <a:lnSpc>
                <a:spcPct val="110000"/>
              </a:lnSpc>
              <a:spcBef>
                <a:spcPts val="600"/>
              </a:spcBef>
            </a:pPr>
            <a:r>
              <a:rPr lang="en-US" sz="2800" dirty="0">
                <a:solidFill>
                  <a:schemeClr val="accent6"/>
                </a:solidFill>
              </a:rPr>
              <a:t>Customer obsession</a:t>
            </a:r>
          </a:p>
          <a:p>
            <a:pPr marL="527050" lvl="2">
              <a:lnSpc>
                <a:spcPct val="100000"/>
              </a:lnSpc>
              <a:spcBef>
                <a:spcPts val="600"/>
              </a:spcBef>
            </a:pPr>
            <a:r>
              <a:rPr lang="en-US" sz="2400" dirty="0">
                <a:solidFill>
                  <a:schemeClr val="accent6"/>
                </a:solidFill>
              </a:rPr>
              <a:t>What do we want to deliver via ML?</a:t>
            </a:r>
          </a:p>
          <a:p>
            <a:pPr marL="527050" lvl="2">
              <a:lnSpc>
                <a:spcPct val="100000"/>
              </a:lnSpc>
              <a:spcBef>
                <a:spcPts val="600"/>
              </a:spcBef>
            </a:pPr>
            <a:r>
              <a:rPr lang="en-US" sz="2400" dirty="0">
                <a:solidFill>
                  <a:schemeClr val="accent6"/>
                </a:solidFill>
              </a:rPr>
              <a:t>How would customers feel about this?</a:t>
            </a:r>
          </a:p>
          <a:p>
            <a:pPr marL="527050" lvl="2">
              <a:lnSpc>
                <a:spcPct val="100000"/>
              </a:lnSpc>
              <a:spcBef>
                <a:spcPts val="600"/>
              </a:spcBef>
            </a:pPr>
            <a:r>
              <a:rPr lang="en-US" sz="2400" dirty="0">
                <a:solidFill>
                  <a:schemeClr val="accent6"/>
                </a:solidFill>
              </a:rPr>
              <a:t>Identify the possible mis-alignments</a:t>
            </a:r>
          </a:p>
          <a:p>
            <a:pPr marL="527050" lvl="2">
              <a:lnSpc>
                <a:spcPct val="100000"/>
              </a:lnSpc>
              <a:spcBef>
                <a:spcPts val="600"/>
              </a:spcBef>
            </a:pPr>
            <a:r>
              <a:rPr lang="en-US" sz="2400" dirty="0">
                <a:solidFill>
                  <a:schemeClr val="accent6"/>
                </a:solidFill>
              </a:rPr>
              <a:t>Not only the result, but also how to handle data</a:t>
            </a:r>
          </a:p>
          <a:p>
            <a:pPr marL="527050" lvl="2">
              <a:lnSpc>
                <a:spcPct val="100000"/>
              </a:lnSpc>
              <a:spcBef>
                <a:spcPts val="600"/>
              </a:spcBef>
            </a:pPr>
            <a:r>
              <a:rPr lang="en-US" sz="2400" dirty="0">
                <a:solidFill>
                  <a:schemeClr val="accent6"/>
                </a:solidFill>
              </a:rPr>
              <a:t>Customer privacy, fairness, and trust</a:t>
            </a:r>
          </a:p>
        </p:txBody>
      </p:sp>
      <p:grpSp>
        <p:nvGrpSpPr>
          <p:cNvPr id="19" name="Group 18">
            <a:extLst>
              <a:ext uri="{FF2B5EF4-FFF2-40B4-BE49-F238E27FC236}">
                <a16:creationId xmlns:a16="http://schemas.microsoft.com/office/drawing/2014/main" id="{C9639FB8-963B-0448-AB10-E6FD36089709}"/>
              </a:ext>
            </a:extLst>
          </p:cNvPr>
          <p:cNvGrpSpPr/>
          <p:nvPr/>
        </p:nvGrpSpPr>
        <p:grpSpPr>
          <a:xfrm>
            <a:off x="6375364" y="1252480"/>
            <a:ext cx="5472719" cy="5286625"/>
            <a:chOff x="6375364" y="1252480"/>
            <a:chExt cx="5472719" cy="5286625"/>
          </a:xfrm>
        </p:grpSpPr>
        <p:pic>
          <p:nvPicPr>
            <p:cNvPr id="20" name="Graphic 19">
              <a:extLst>
                <a:ext uri="{FF2B5EF4-FFF2-40B4-BE49-F238E27FC236}">
                  <a16:creationId xmlns:a16="http://schemas.microsoft.com/office/drawing/2014/main" id="{0216FF6A-312C-E44A-959B-38A422B8136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9900000">
              <a:off x="7072407" y="2309149"/>
              <a:ext cx="1821859" cy="1821859"/>
            </a:xfrm>
            <a:prstGeom prst="rect">
              <a:avLst/>
            </a:prstGeom>
          </p:spPr>
        </p:pic>
        <p:pic>
          <p:nvPicPr>
            <p:cNvPr id="21" name="Picture 20">
              <a:extLst>
                <a:ext uri="{FF2B5EF4-FFF2-40B4-BE49-F238E27FC236}">
                  <a16:creationId xmlns:a16="http://schemas.microsoft.com/office/drawing/2014/main" id="{2B1DFD19-E747-AC46-A4D8-DD6414E1EED3}"/>
                </a:ext>
              </a:extLst>
            </p:cNvPr>
            <p:cNvPicPr>
              <a:picLocks noChangeAspect="1"/>
            </p:cNvPicPr>
            <p:nvPr/>
          </p:nvPicPr>
          <p:blipFill>
            <a:blip r:embed="rId5"/>
            <a:stretch>
              <a:fillRect/>
            </a:stretch>
          </p:blipFill>
          <p:spPr>
            <a:xfrm rot="6431335">
              <a:off x="9382658" y="1252480"/>
              <a:ext cx="2465425" cy="2465425"/>
            </a:xfrm>
            <a:prstGeom prst="rect">
              <a:avLst/>
            </a:prstGeom>
          </p:spPr>
        </p:pic>
        <p:pic>
          <p:nvPicPr>
            <p:cNvPr id="22" name="Picture 21">
              <a:extLst>
                <a:ext uri="{FF2B5EF4-FFF2-40B4-BE49-F238E27FC236}">
                  <a16:creationId xmlns:a16="http://schemas.microsoft.com/office/drawing/2014/main" id="{A1CC5006-BD9B-7245-B1EC-230ACD302436}"/>
                </a:ext>
              </a:extLst>
            </p:cNvPr>
            <p:cNvPicPr>
              <a:picLocks noChangeAspect="1"/>
            </p:cNvPicPr>
            <p:nvPr/>
          </p:nvPicPr>
          <p:blipFill rotWithShape="1">
            <a:blip r:embed="rId6"/>
            <a:srcRect l="14611" t="14721" r="14682" b="16216"/>
            <a:stretch/>
          </p:blipFill>
          <p:spPr>
            <a:xfrm>
              <a:off x="6712736" y="1586715"/>
              <a:ext cx="761738" cy="744023"/>
            </a:xfrm>
            <a:prstGeom prst="rect">
              <a:avLst/>
            </a:prstGeom>
          </p:spPr>
        </p:pic>
        <p:pic>
          <p:nvPicPr>
            <p:cNvPr id="23" name="Graphic 22">
              <a:extLst>
                <a:ext uri="{FF2B5EF4-FFF2-40B4-BE49-F238E27FC236}">
                  <a16:creationId xmlns:a16="http://schemas.microsoft.com/office/drawing/2014/main" id="{53231245-73D1-5B40-815A-BB7402574B9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375364" y="4774389"/>
              <a:ext cx="674743" cy="674743"/>
            </a:xfrm>
            <a:prstGeom prst="rect">
              <a:avLst/>
            </a:prstGeom>
          </p:spPr>
        </p:pic>
        <p:pic>
          <p:nvPicPr>
            <p:cNvPr id="24" name="Picture 23">
              <a:extLst>
                <a:ext uri="{FF2B5EF4-FFF2-40B4-BE49-F238E27FC236}">
                  <a16:creationId xmlns:a16="http://schemas.microsoft.com/office/drawing/2014/main" id="{9BE6C68C-8F54-9342-9AD3-0D8FAEE6A8D1}"/>
                </a:ext>
              </a:extLst>
            </p:cNvPr>
            <p:cNvPicPr>
              <a:picLocks noChangeAspect="1"/>
            </p:cNvPicPr>
            <p:nvPr/>
          </p:nvPicPr>
          <p:blipFill>
            <a:blip r:embed="rId9"/>
            <a:stretch>
              <a:fillRect/>
            </a:stretch>
          </p:blipFill>
          <p:spPr>
            <a:xfrm>
              <a:off x="10310738" y="5658947"/>
              <a:ext cx="965335" cy="880158"/>
            </a:xfrm>
            <a:prstGeom prst="rect">
              <a:avLst/>
            </a:prstGeom>
          </p:spPr>
        </p:pic>
        <p:cxnSp>
          <p:nvCxnSpPr>
            <p:cNvPr id="25" name="Straight Arrow Connector 24">
              <a:extLst>
                <a:ext uri="{FF2B5EF4-FFF2-40B4-BE49-F238E27FC236}">
                  <a16:creationId xmlns:a16="http://schemas.microsoft.com/office/drawing/2014/main" id="{4420BC6F-77E9-9C49-AF5B-428F8DB007F0}"/>
                </a:ext>
              </a:extLst>
            </p:cNvPr>
            <p:cNvCxnSpPr>
              <a:cxnSpLocks/>
            </p:cNvCxnSpPr>
            <p:nvPr/>
          </p:nvCxnSpPr>
          <p:spPr>
            <a:xfrm flipH="1">
              <a:off x="6867679" y="3786192"/>
              <a:ext cx="606795" cy="832890"/>
            </a:xfrm>
            <a:prstGeom prst="straightConnector1">
              <a:avLst/>
            </a:prstGeom>
            <a:ln w="63500">
              <a:solidFill>
                <a:srgbClr val="0432FF"/>
              </a:solidFill>
              <a:headEnd type="none" w="med" len="med"/>
              <a:tailEnd type="stealth" w="lg" len="lg"/>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0FCDD55-CB2F-E041-AF27-473E5208A147}"/>
                </a:ext>
              </a:extLst>
            </p:cNvPr>
            <p:cNvCxnSpPr>
              <a:cxnSpLocks/>
              <a:stCxn id="23" idx="3"/>
            </p:cNvCxnSpPr>
            <p:nvPr/>
          </p:nvCxnSpPr>
          <p:spPr>
            <a:xfrm flipV="1">
              <a:off x="7050107" y="4774389"/>
              <a:ext cx="1405070" cy="337372"/>
            </a:xfrm>
            <a:prstGeom prst="straightConnector1">
              <a:avLst/>
            </a:prstGeom>
            <a:ln w="63500">
              <a:solidFill>
                <a:srgbClr val="0432FF"/>
              </a:solidFill>
              <a:tailEnd type="stealth" w="lg" len="lg"/>
            </a:ln>
          </p:spPr>
          <p:style>
            <a:lnRef idx="1">
              <a:schemeClr val="accent1"/>
            </a:lnRef>
            <a:fillRef idx="0">
              <a:schemeClr val="accent1"/>
            </a:fillRef>
            <a:effectRef idx="0">
              <a:schemeClr val="accent1"/>
            </a:effectRef>
            <a:fontRef idx="minor">
              <a:schemeClr val="tx1"/>
            </a:fontRef>
          </p:style>
        </p:cxnSp>
        <p:pic>
          <p:nvPicPr>
            <p:cNvPr id="27" name="Picture 26">
              <a:extLst>
                <a:ext uri="{FF2B5EF4-FFF2-40B4-BE49-F238E27FC236}">
                  <a16:creationId xmlns:a16="http://schemas.microsoft.com/office/drawing/2014/main" id="{7D7FD44F-7CA8-9945-9E1C-545861605B08}"/>
                </a:ext>
              </a:extLst>
            </p:cNvPr>
            <p:cNvPicPr>
              <a:picLocks noChangeAspect="1"/>
            </p:cNvPicPr>
            <p:nvPr/>
          </p:nvPicPr>
          <p:blipFill rotWithShape="1">
            <a:blip r:embed="rId10"/>
            <a:srcRect l="4348"/>
            <a:stretch/>
          </p:blipFill>
          <p:spPr>
            <a:xfrm>
              <a:off x="8425393" y="4071418"/>
              <a:ext cx="1013608" cy="1028414"/>
            </a:xfrm>
            <a:prstGeom prst="rect">
              <a:avLst/>
            </a:prstGeom>
          </p:spPr>
        </p:pic>
        <p:cxnSp>
          <p:nvCxnSpPr>
            <p:cNvPr id="28" name="Straight Arrow Connector 27">
              <a:extLst>
                <a:ext uri="{FF2B5EF4-FFF2-40B4-BE49-F238E27FC236}">
                  <a16:creationId xmlns:a16="http://schemas.microsoft.com/office/drawing/2014/main" id="{C935BC7D-1A04-074C-AE5B-FDAF700889A2}"/>
                </a:ext>
              </a:extLst>
            </p:cNvPr>
            <p:cNvCxnSpPr>
              <a:cxnSpLocks/>
              <a:stCxn id="24" idx="1"/>
            </p:cNvCxnSpPr>
            <p:nvPr/>
          </p:nvCxnSpPr>
          <p:spPr>
            <a:xfrm flipH="1" flipV="1">
              <a:off x="7858128" y="5099832"/>
              <a:ext cx="2452610" cy="999194"/>
            </a:xfrm>
            <a:prstGeom prst="straightConnector1">
              <a:avLst/>
            </a:prstGeom>
            <a:ln w="63500">
              <a:solidFill>
                <a:srgbClr val="0432FF"/>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A2EBF0E9-D231-F14A-A7B0-C14FD7D72E94}"/>
                </a:ext>
              </a:extLst>
            </p:cNvPr>
            <p:cNvCxnSpPr>
              <a:cxnSpLocks/>
            </p:cNvCxnSpPr>
            <p:nvPr/>
          </p:nvCxnSpPr>
          <p:spPr>
            <a:xfrm flipV="1">
              <a:off x="8806075" y="2800998"/>
              <a:ext cx="689946" cy="211890"/>
            </a:xfrm>
            <a:prstGeom prst="straightConnector1">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8C852A1A-0FB4-2947-8063-DB4EABD206DD}"/>
                </a:ext>
              </a:extLst>
            </p:cNvPr>
            <p:cNvCxnSpPr>
              <a:cxnSpLocks/>
            </p:cNvCxnSpPr>
            <p:nvPr/>
          </p:nvCxnSpPr>
          <p:spPr>
            <a:xfrm flipV="1">
              <a:off x="8932197" y="3049834"/>
              <a:ext cx="254970" cy="977308"/>
            </a:xfrm>
            <a:prstGeom prst="straightConnector1">
              <a:avLst/>
            </a:prstGeom>
            <a:ln w="63500">
              <a:solidFill>
                <a:schemeClr val="tx1"/>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180CDDF-3199-3649-9793-963D04C7525F}"/>
                </a:ext>
              </a:extLst>
            </p:cNvPr>
            <p:cNvCxnSpPr>
              <a:cxnSpLocks/>
              <a:endCxn id="22" idx="3"/>
            </p:cNvCxnSpPr>
            <p:nvPr/>
          </p:nvCxnSpPr>
          <p:spPr>
            <a:xfrm flipH="1" flipV="1">
              <a:off x="7474474" y="1958727"/>
              <a:ext cx="1961406" cy="309258"/>
            </a:xfrm>
            <a:prstGeom prst="straightConnector1">
              <a:avLst/>
            </a:prstGeom>
            <a:ln w="635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45E37F3-F0CE-BE48-BA75-5377F505E379}"/>
                </a:ext>
              </a:extLst>
            </p:cNvPr>
            <p:cNvCxnSpPr>
              <a:cxnSpLocks/>
            </p:cNvCxnSpPr>
            <p:nvPr/>
          </p:nvCxnSpPr>
          <p:spPr>
            <a:xfrm flipH="1">
              <a:off x="6683638" y="2401157"/>
              <a:ext cx="297788" cy="2188756"/>
            </a:xfrm>
            <a:prstGeom prst="straightConnector1">
              <a:avLst/>
            </a:prstGeom>
            <a:ln w="635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240E983-1DEC-A34E-BFCE-3294D7B9C9CD}"/>
                </a:ext>
              </a:extLst>
            </p:cNvPr>
            <p:cNvCxnSpPr>
              <a:cxnSpLocks/>
            </p:cNvCxnSpPr>
            <p:nvPr/>
          </p:nvCxnSpPr>
          <p:spPr>
            <a:xfrm flipH="1" flipV="1">
              <a:off x="9406096" y="4943075"/>
              <a:ext cx="840926" cy="656354"/>
            </a:xfrm>
            <a:prstGeom prst="straightConnector1">
              <a:avLst/>
            </a:prstGeom>
            <a:ln w="63500">
              <a:solidFill>
                <a:srgbClr val="FF0000"/>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D42AB3B-AC11-AC43-8E0E-C0428AADC64C}"/>
                </a:ext>
              </a:extLst>
            </p:cNvPr>
            <p:cNvCxnSpPr>
              <a:cxnSpLocks/>
              <a:stCxn id="24" idx="0"/>
            </p:cNvCxnSpPr>
            <p:nvPr/>
          </p:nvCxnSpPr>
          <p:spPr>
            <a:xfrm flipH="1" flipV="1">
              <a:off x="9165834" y="3612995"/>
              <a:ext cx="1627572" cy="2045952"/>
            </a:xfrm>
            <a:prstGeom prst="straightConnector1">
              <a:avLst/>
            </a:prstGeom>
            <a:ln w="63500">
              <a:solidFill>
                <a:schemeClr val="tx1"/>
              </a:solidFill>
              <a:prstDash val="sysDash"/>
              <a:tailEnd type="stealth" w="lg" len="lg"/>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76CD38FC-A2C3-E940-A679-F21C31F948FB}"/>
                </a:ext>
              </a:extLst>
            </p:cNvPr>
            <p:cNvCxnSpPr>
              <a:cxnSpLocks/>
            </p:cNvCxnSpPr>
            <p:nvPr/>
          </p:nvCxnSpPr>
          <p:spPr>
            <a:xfrm flipH="1" flipV="1">
              <a:off x="10658475" y="3786192"/>
              <a:ext cx="285751" cy="1662940"/>
            </a:xfrm>
            <a:prstGeom prst="straightConnector1">
              <a:avLst/>
            </a:prstGeom>
            <a:ln w="63500">
              <a:prstDash val="sysDash"/>
              <a:tailEnd type="stealth" w="lg" len="lg"/>
            </a:ln>
          </p:spPr>
          <p:style>
            <a:lnRef idx="1">
              <a:schemeClr val="accent1"/>
            </a:lnRef>
            <a:fillRef idx="0">
              <a:schemeClr val="accent1"/>
            </a:fillRef>
            <a:effectRef idx="0">
              <a:schemeClr val="accent1"/>
            </a:effectRef>
            <a:fontRef idx="minor">
              <a:schemeClr val="tx1"/>
            </a:fontRef>
          </p:style>
        </p:cxnSp>
      </p:grpSp>
      <p:pic>
        <p:nvPicPr>
          <p:cNvPr id="6" name="Graphic 5">
            <a:extLst>
              <a:ext uri="{FF2B5EF4-FFF2-40B4-BE49-F238E27FC236}">
                <a16:creationId xmlns:a16="http://schemas.microsoft.com/office/drawing/2014/main" id="{8C7185DE-2B21-C34B-AFBC-76AF4A7ABF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108672" y="2288764"/>
            <a:ext cx="2794420" cy="2794420"/>
          </a:xfrm>
          <a:prstGeom prst="rect">
            <a:avLst/>
          </a:prstGeom>
        </p:spPr>
      </p:pic>
      <p:pic>
        <p:nvPicPr>
          <p:cNvPr id="36" name="Graphic 35">
            <a:extLst>
              <a:ext uri="{FF2B5EF4-FFF2-40B4-BE49-F238E27FC236}">
                <a16:creationId xmlns:a16="http://schemas.microsoft.com/office/drawing/2014/main" id="{0FD6E42B-13C5-AA4D-AA0A-8070A28460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54321" y="2173570"/>
            <a:ext cx="3063796" cy="3063796"/>
          </a:xfrm>
          <a:prstGeom prst="rect">
            <a:avLst/>
          </a:prstGeom>
        </p:spPr>
      </p:pic>
    </p:spTree>
    <p:extLst>
      <p:ext uri="{BB962C8B-B14F-4D97-AF65-F5344CB8AC3E}">
        <p14:creationId xmlns:p14="http://schemas.microsoft.com/office/powerpoint/2010/main" val="23302261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04C861E-8A44-DC42-BB89-E96F42A3C43B}"/>
              </a:ext>
            </a:extLst>
          </p:cNvPr>
          <p:cNvPicPr>
            <a:picLocks noChangeAspect="1"/>
          </p:cNvPicPr>
          <p:nvPr/>
        </p:nvPicPr>
        <p:blipFill>
          <a:blip r:embed="rId3"/>
          <a:stretch>
            <a:fillRect/>
          </a:stretch>
        </p:blipFill>
        <p:spPr>
          <a:xfrm>
            <a:off x="381000" y="565150"/>
            <a:ext cx="11430000" cy="5727700"/>
          </a:xfrm>
          <a:prstGeom prst="rect">
            <a:avLst/>
          </a:prstGeom>
        </p:spPr>
      </p:pic>
    </p:spTree>
    <p:extLst>
      <p:ext uri="{BB962C8B-B14F-4D97-AF65-F5344CB8AC3E}">
        <p14:creationId xmlns:p14="http://schemas.microsoft.com/office/powerpoint/2010/main" val="40502954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Customer Obsession</a:t>
            </a:r>
          </a:p>
        </p:txBody>
      </p:sp>
      <p:sp>
        <p:nvSpPr>
          <p:cNvPr id="3" name="Content Placeholder 2"/>
          <p:cNvSpPr>
            <a:spLocks noGrp="1"/>
          </p:cNvSpPr>
          <p:nvPr>
            <p:ph idx="1"/>
          </p:nvPr>
        </p:nvSpPr>
        <p:spPr>
          <a:xfrm>
            <a:off x="838200" y="1690689"/>
            <a:ext cx="10515600" cy="4724400"/>
          </a:xfrm>
        </p:spPr>
        <p:txBody>
          <a:bodyPr/>
          <a:lstStyle/>
          <a:p>
            <a:pPr>
              <a:lnSpc>
                <a:spcPct val="100000"/>
              </a:lnSpc>
              <a:spcBef>
                <a:spcPts val="2800"/>
              </a:spcBef>
              <a:spcAft>
                <a:spcPts val="1200"/>
              </a:spcAft>
            </a:pPr>
            <a:r>
              <a:rPr lang="en-US" dirty="0"/>
              <a:t>Think carefully about impacts on </a:t>
            </a:r>
            <a:r>
              <a:rPr lang="en-US" u="sng" dirty="0"/>
              <a:t>customer perception and trust</a:t>
            </a:r>
            <a:endParaRPr lang="en-US" dirty="0"/>
          </a:p>
          <a:p>
            <a:pPr>
              <a:lnSpc>
                <a:spcPct val="100000"/>
              </a:lnSpc>
              <a:spcBef>
                <a:spcPts val="2800"/>
              </a:spcBef>
              <a:spcAft>
                <a:spcPts val="1200"/>
              </a:spcAft>
            </a:pPr>
            <a:r>
              <a:rPr lang="en-US" dirty="0"/>
              <a:t>Example: Facebook’s personalized ads led to accusations of racism (</a:t>
            </a:r>
            <a:r>
              <a:rPr lang="en-US" dirty="0">
                <a:hlinkClick r:id="rId3"/>
              </a:rPr>
              <a:t>https://www.wired.com/2016/11/facebooks-race-targeted-ads-arent-racist-think/)</a:t>
            </a:r>
            <a:endParaRPr lang="en-US" dirty="0"/>
          </a:p>
          <a:p>
            <a:pPr>
              <a:lnSpc>
                <a:spcPct val="100000"/>
              </a:lnSpc>
              <a:spcBef>
                <a:spcPts val="2800"/>
              </a:spcBef>
              <a:spcAft>
                <a:spcPts val="1200"/>
              </a:spcAft>
            </a:pPr>
            <a:r>
              <a:rPr lang="en-US" dirty="0"/>
              <a:t>Give ML solutions the “creepiness sniff test” and “New York Times front page test”</a:t>
            </a:r>
          </a:p>
          <a:p>
            <a:pPr>
              <a:lnSpc>
                <a:spcPct val="100000"/>
              </a:lnSpc>
              <a:spcBef>
                <a:spcPts val="2800"/>
              </a:spcBef>
              <a:spcAft>
                <a:spcPts val="1200"/>
              </a:spcAft>
            </a:pPr>
            <a:r>
              <a:rPr lang="en-US" dirty="0"/>
              <a:t>Provide explanations to customers</a:t>
            </a: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76280" y="1480680"/>
              <a:ext cx="10377000" cy="3778560"/>
            </p14:xfrm>
          </p:contentPart>
        </mc:Choice>
        <mc:Fallback xmlns="">
          <p:pic>
            <p:nvPicPr>
              <p:cNvPr id="4" name="Ink 3"/>
              <p:cNvPicPr/>
              <p:nvPr/>
            </p:nvPicPr>
            <p:blipFill>
              <a:blip r:embed="rId5"/>
              <a:stretch>
                <a:fillRect/>
              </a:stretch>
            </p:blipFill>
            <p:spPr>
              <a:xfrm>
                <a:off x="466920" y="1468440"/>
                <a:ext cx="10393560" cy="3799800"/>
              </a:xfrm>
              <a:prstGeom prst="rect">
                <a:avLst/>
              </a:prstGeom>
            </p:spPr>
          </p:pic>
        </mc:Fallback>
      </mc:AlternateContent>
    </p:spTree>
    <p:extLst>
      <p:ext uri="{BB962C8B-B14F-4D97-AF65-F5344CB8AC3E}">
        <p14:creationId xmlns:p14="http://schemas.microsoft.com/office/powerpoint/2010/main" val="912249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Productionization</a:t>
            </a:r>
            <a:r>
              <a:rPr lang="en-US" dirty="0"/>
              <a:t> at Amazon</a:t>
            </a:r>
          </a:p>
        </p:txBody>
      </p:sp>
      <p:sp>
        <p:nvSpPr>
          <p:cNvPr id="3" name="Content Placeholder 2"/>
          <p:cNvSpPr>
            <a:spLocks noGrp="1"/>
          </p:cNvSpPr>
          <p:nvPr>
            <p:ph idx="1"/>
          </p:nvPr>
        </p:nvSpPr>
        <p:spPr/>
        <p:txBody>
          <a:bodyPr>
            <a:normAutofit/>
          </a:bodyPr>
          <a:lstStyle/>
          <a:p>
            <a:r>
              <a:rPr lang="en-US" dirty="0"/>
              <a:t>No single commonly used infrastructure at this point</a:t>
            </a:r>
          </a:p>
          <a:p>
            <a:pPr>
              <a:lnSpc>
                <a:spcPct val="100000"/>
              </a:lnSpc>
              <a:spcBef>
                <a:spcPts val="3400"/>
              </a:spcBef>
            </a:pPr>
            <a:r>
              <a:rPr lang="en-US" dirty="0">
                <a:hlinkClick r:id="rId3"/>
              </a:rPr>
              <a:t>Model Factory</a:t>
            </a:r>
            <a:r>
              <a:rPr lang="en-US" dirty="0"/>
              <a:t>: Ecosystem to simplify access to data to enable analysis, visualization, insight generation, model building, and </a:t>
            </a:r>
            <a:r>
              <a:rPr lang="en-US" dirty="0" err="1"/>
              <a:t>productionization</a:t>
            </a:r>
            <a:endParaRPr lang="en-US" dirty="0"/>
          </a:p>
          <a:p>
            <a:pPr lvl="1"/>
            <a:r>
              <a:rPr lang="en-US" dirty="0">
                <a:hlinkClick r:id="rId4" invalidUrl="https://w.amazon.com/index.php/Model Factory/Model builder"/>
              </a:rPr>
              <a:t>Model Builder and Deployer</a:t>
            </a:r>
            <a:r>
              <a:rPr lang="en-US" dirty="0"/>
              <a:t>: </a:t>
            </a:r>
            <a:r>
              <a:rPr lang="en-US" dirty="0" err="1"/>
              <a:t>Productionization</a:t>
            </a:r>
            <a:r>
              <a:rPr lang="en-US" dirty="0"/>
              <a:t> component</a:t>
            </a:r>
          </a:p>
          <a:p>
            <a:pPr lvl="1"/>
            <a:r>
              <a:rPr lang="en-US" dirty="0">
                <a:hlinkClick r:id="rId5"/>
              </a:rPr>
              <a:t>Eider</a:t>
            </a:r>
            <a:r>
              <a:rPr lang="en-US" dirty="0"/>
              <a:t>: Experimentation component via notebooks</a:t>
            </a:r>
          </a:p>
          <a:p>
            <a:pPr lvl="1"/>
            <a:r>
              <a:rPr lang="en-US" dirty="0">
                <a:hlinkClick r:id="rId6"/>
              </a:rPr>
              <a:t>Feature Repository</a:t>
            </a:r>
            <a:r>
              <a:rPr lang="en-US" dirty="0"/>
              <a:t>: Storage component for features</a:t>
            </a:r>
          </a:p>
          <a:p>
            <a:pPr lvl="1"/>
            <a:r>
              <a:rPr lang="en-US" dirty="0">
                <a:hlinkClick r:id="rId7"/>
              </a:rPr>
              <a:t>Ryck</a:t>
            </a:r>
            <a:r>
              <a:rPr lang="en-US" dirty="0"/>
              <a:t>/</a:t>
            </a:r>
            <a:r>
              <a:rPr lang="en-US" dirty="0">
                <a:hlinkClick r:id="rId8"/>
              </a:rPr>
              <a:t>Experiment Tracker</a:t>
            </a:r>
            <a:r>
              <a:rPr lang="en-US" dirty="0"/>
              <a:t>: Storage component for ML artifacts</a:t>
            </a:r>
          </a:p>
        </p:txBody>
      </p:sp>
    </p:spTree>
    <p:extLst>
      <p:ext uri="{BB962C8B-B14F-4D97-AF65-F5344CB8AC3E}">
        <p14:creationId xmlns:p14="http://schemas.microsoft.com/office/powerpoint/2010/main" val="3914952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Productionization</a:t>
            </a:r>
            <a:r>
              <a:rPr lang="en-US" dirty="0"/>
              <a:t> at Amazon</a:t>
            </a:r>
          </a:p>
        </p:txBody>
      </p:sp>
      <p:sp>
        <p:nvSpPr>
          <p:cNvPr id="3" name="Content Placeholder 2"/>
          <p:cNvSpPr>
            <a:spLocks noGrp="1"/>
          </p:cNvSpPr>
          <p:nvPr>
            <p:ph idx="1"/>
          </p:nvPr>
        </p:nvSpPr>
        <p:spPr/>
        <p:txBody>
          <a:bodyPr>
            <a:normAutofit lnSpcReduction="10000"/>
          </a:bodyPr>
          <a:lstStyle/>
          <a:p>
            <a:r>
              <a:rPr lang="en-US" dirty="0">
                <a:hlinkClick r:id="rId3"/>
              </a:rPr>
              <a:t>Elastic Machine Learning (EML)</a:t>
            </a:r>
            <a:r>
              <a:rPr lang="en-US" dirty="0"/>
              <a:t>: Amazon’s older ML platform; train, predict, evaluate, and productionize models by specifying recipes</a:t>
            </a:r>
          </a:p>
          <a:p>
            <a:endParaRPr lang="en-US" dirty="0"/>
          </a:p>
          <a:p>
            <a:r>
              <a:rPr lang="en-US" dirty="0">
                <a:hlinkClick r:id="rId4"/>
              </a:rPr>
              <a:t>Amazon AI</a:t>
            </a:r>
            <a:r>
              <a:rPr lang="en-US" dirty="0"/>
              <a:t>: Family of AI and ML services</a:t>
            </a:r>
          </a:p>
          <a:p>
            <a:pPr lvl="1"/>
            <a:r>
              <a:rPr lang="en-US" dirty="0">
                <a:hlinkClick r:id="rId5"/>
              </a:rPr>
              <a:t>Amazon Machine Learning (AML)</a:t>
            </a:r>
            <a:r>
              <a:rPr lang="en-US" dirty="0"/>
              <a:t>: External-facing subset of EML (de-emphasized)</a:t>
            </a:r>
          </a:p>
          <a:p>
            <a:pPr lvl="1"/>
            <a:r>
              <a:rPr lang="en-US" dirty="0">
                <a:hlinkClick r:id="rId6"/>
              </a:rPr>
              <a:t>Rekognition</a:t>
            </a:r>
            <a:r>
              <a:rPr lang="en-US" dirty="0"/>
              <a:t>: Deep learning-based image recognition</a:t>
            </a:r>
          </a:p>
          <a:p>
            <a:pPr lvl="1"/>
            <a:r>
              <a:rPr lang="en-US" dirty="0">
                <a:hlinkClick r:id="rId7"/>
              </a:rPr>
              <a:t>Lex</a:t>
            </a:r>
            <a:r>
              <a:rPr lang="en-US" dirty="0"/>
              <a:t>: Deep learning-based automatic speech recognition and natural language understanding (powered by Alexa)</a:t>
            </a:r>
          </a:p>
          <a:p>
            <a:pPr lvl="1"/>
            <a:r>
              <a:rPr lang="en-US" dirty="0">
                <a:hlinkClick r:id="rId8"/>
              </a:rPr>
              <a:t>Polly</a:t>
            </a:r>
            <a:r>
              <a:rPr lang="en-US" dirty="0"/>
              <a:t>: Deep learning-based speech synthesizer</a:t>
            </a:r>
          </a:p>
          <a:p>
            <a:pPr lvl="1"/>
            <a:r>
              <a:rPr lang="en-US" dirty="0"/>
              <a:t>Future: General-purpose ML training and deployment tools</a:t>
            </a:r>
          </a:p>
          <a:p>
            <a:endParaRPr lang="en-US" dirty="0"/>
          </a:p>
        </p:txBody>
      </p:sp>
      <mc:AlternateContent xmlns:mc="http://schemas.openxmlformats.org/markup-compatibility/2006" xmlns:p14="http://schemas.microsoft.com/office/powerpoint/2010/main">
        <mc:Choice Requires="p14">
          <p:contentPart p14:bwMode="auto" r:id="rId9">
            <p14:nvContentPartPr>
              <p14:cNvPr id="4" name="Ink 3"/>
              <p14:cNvContentPartPr/>
              <p14:nvPr/>
            </p14:nvContentPartPr>
            <p14:xfrm>
              <a:off x="790920" y="1771200"/>
              <a:ext cx="4791600" cy="3596040"/>
            </p14:xfrm>
          </p:contentPart>
        </mc:Choice>
        <mc:Fallback xmlns="">
          <p:pic>
            <p:nvPicPr>
              <p:cNvPr id="4" name="Ink 3"/>
              <p:cNvPicPr/>
              <p:nvPr/>
            </p:nvPicPr>
            <p:blipFill>
              <a:blip r:embed="rId10"/>
              <a:stretch>
                <a:fillRect/>
              </a:stretch>
            </p:blipFill>
            <p:spPr>
              <a:xfrm>
                <a:off x="781560" y="1764720"/>
                <a:ext cx="4805640" cy="3608280"/>
              </a:xfrm>
              <a:prstGeom prst="rect">
                <a:avLst/>
              </a:prstGeom>
            </p:spPr>
          </p:pic>
        </mc:Fallback>
      </mc:AlternateContent>
    </p:spTree>
    <p:extLst>
      <p:ext uri="{BB962C8B-B14F-4D97-AF65-F5344CB8AC3E}">
        <p14:creationId xmlns:p14="http://schemas.microsoft.com/office/powerpoint/2010/main" val="31532324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D1012-E43B-8440-964B-CD7CD1AAFFCD}"/>
              </a:ext>
            </a:extLst>
          </p:cNvPr>
          <p:cNvSpPr>
            <a:spLocks noGrp="1"/>
          </p:cNvSpPr>
          <p:nvPr>
            <p:ph type="title"/>
          </p:nvPr>
        </p:nvSpPr>
        <p:spPr/>
        <p:txBody>
          <a:bodyPr/>
          <a:lstStyle/>
          <a:p>
            <a:r>
              <a:rPr lang="en-US" dirty="0" err="1"/>
              <a:t>SageMaker</a:t>
            </a:r>
            <a:endParaRPr lang="en-US" dirty="0"/>
          </a:p>
        </p:txBody>
      </p:sp>
      <p:sp>
        <p:nvSpPr>
          <p:cNvPr id="3" name="Content Placeholder 2">
            <a:extLst>
              <a:ext uri="{FF2B5EF4-FFF2-40B4-BE49-F238E27FC236}">
                <a16:creationId xmlns:a16="http://schemas.microsoft.com/office/drawing/2014/main" id="{5A44AA0A-BB75-AB4E-9C52-DA6F742562B0}"/>
              </a:ext>
            </a:extLst>
          </p:cNvPr>
          <p:cNvSpPr>
            <a:spLocks noGrp="1"/>
          </p:cNvSpPr>
          <p:nvPr>
            <p:ph idx="1"/>
          </p:nvPr>
        </p:nvSpPr>
        <p:spPr>
          <a:xfrm>
            <a:off x="838200" y="1825625"/>
            <a:ext cx="10515600" cy="4889500"/>
          </a:xfrm>
        </p:spPr>
        <p:txBody>
          <a:bodyPr>
            <a:normAutofit fontScale="85000" lnSpcReduction="10000"/>
          </a:bodyPr>
          <a:lstStyle/>
          <a:p>
            <a:pPr>
              <a:lnSpc>
                <a:spcPct val="110000"/>
              </a:lnSpc>
            </a:pPr>
            <a:r>
              <a:rPr lang="en-US" dirty="0"/>
              <a:t>The most recent ML deployment platform in Amazon, as well as provide as service to AWS users</a:t>
            </a:r>
          </a:p>
          <a:p>
            <a:pPr>
              <a:lnSpc>
                <a:spcPct val="110000"/>
              </a:lnSpc>
            </a:pPr>
            <a:r>
              <a:rPr lang="en-US" dirty="0"/>
              <a:t>Great support for internal users</a:t>
            </a:r>
          </a:p>
          <a:p>
            <a:pPr lvl="1">
              <a:lnSpc>
                <a:spcPct val="110000"/>
              </a:lnSpc>
            </a:pPr>
            <a:r>
              <a:rPr lang="en-US" dirty="0">
                <a:hlinkClick r:id="rId3"/>
              </a:rPr>
              <a:t>https://w.amazon.com/index.php/AWS/AmazonAI/Platform/Get%20SageMaker%20Support</a:t>
            </a:r>
            <a:r>
              <a:rPr lang="en-US" dirty="0"/>
              <a:t> </a:t>
            </a:r>
          </a:p>
          <a:p>
            <a:pPr>
              <a:lnSpc>
                <a:spcPct val="110000"/>
              </a:lnSpc>
            </a:pPr>
            <a:r>
              <a:rPr lang="en-US" dirty="0"/>
              <a:t>Internal integration with Eider and Amazon internal dataset</a:t>
            </a:r>
          </a:p>
          <a:p>
            <a:pPr lvl="1">
              <a:lnSpc>
                <a:spcPct val="110000"/>
              </a:lnSpc>
            </a:pPr>
            <a:r>
              <a:rPr lang="en-US" dirty="0">
                <a:hlinkClick r:id="rId4"/>
              </a:rPr>
              <a:t>https://w.amazon.com/index.php/Eider</a:t>
            </a:r>
            <a:endParaRPr lang="en-US" dirty="0"/>
          </a:p>
          <a:p>
            <a:pPr lvl="1">
              <a:lnSpc>
                <a:spcPct val="110000"/>
              </a:lnSpc>
            </a:pPr>
            <a:r>
              <a:rPr lang="en-US" dirty="0">
                <a:hlinkClick r:id="rId5"/>
              </a:rPr>
              <a:t>https://eider.corp.amazon.com/published/notebook/output/NB1IWVBU4T</a:t>
            </a:r>
            <a:r>
              <a:rPr lang="en-US" dirty="0"/>
              <a:t> </a:t>
            </a:r>
          </a:p>
          <a:p>
            <a:pPr>
              <a:lnSpc>
                <a:spcPct val="110000"/>
              </a:lnSpc>
            </a:pPr>
            <a:r>
              <a:rPr lang="en-US" dirty="0"/>
              <a:t>Many talks about </a:t>
            </a:r>
            <a:r>
              <a:rPr lang="en-US" dirty="0" err="1"/>
              <a:t>SageMaker</a:t>
            </a:r>
            <a:r>
              <a:rPr lang="en-US" dirty="0"/>
              <a:t> at AMLC 2018:</a:t>
            </a:r>
          </a:p>
          <a:p>
            <a:pPr lvl="1">
              <a:lnSpc>
                <a:spcPct val="110000"/>
              </a:lnSpc>
            </a:pPr>
            <a:r>
              <a:rPr lang="en-US" dirty="0">
                <a:hlinkClick r:id="rId6"/>
              </a:rPr>
              <a:t>https://w.amazon.com/index.php/AMLC2018/url%3AIntroduction%20to%20Amazon%20SageMaker</a:t>
            </a:r>
            <a:r>
              <a:rPr lang="en-US" dirty="0"/>
              <a:t> </a:t>
            </a:r>
          </a:p>
          <a:p>
            <a:pPr lvl="1">
              <a:lnSpc>
                <a:spcPct val="110000"/>
              </a:lnSpc>
            </a:pPr>
            <a:r>
              <a:rPr lang="en-US" dirty="0">
                <a:hlinkClick r:id="rId7"/>
              </a:rPr>
              <a:t>https://w.amazon.com/index.php/AMLC2018/url%3ASageMaker%20and%20Algorithms</a:t>
            </a:r>
            <a:endParaRPr lang="en-US" dirty="0"/>
          </a:p>
        </p:txBody>
      </p:sp>
    </p:spTree>
    <p:extLst>
      <p:ext uri="{BB962C8B-B14F-4D97-AF65-F5344CB8AC3E}">
        <p14:creationId xmlns:p14="http://schemas.microsoft.com/office/powerpoint/2010/main" val="2197144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Quiz 4</a:t>
            </a:r>
            <a:endParaRPr lang="en-US" dirty="0">
              <a:solidFill>
                <a:schemeClr val="accent6"/>
              </a:solidFill>
            </a:endParaRPr>
          </a:p>
          <a:p>
            <a:r>
              <a:rPr lang="en-US" dirty="0">
                <a:solidFill>
                  <a:schemeClr val="accent6"/>
                </a:solidFill>
              </a:rPr>
              <a:t>Review</a:t>
            </a:r>
          </a:p>
          <a:p>
            <a:r>
              <a:rPr lang="en-US" dirty="0"/>
              <a:t>Data Collection</a:t>
            </a:r>
          </a:p>
          <a:p>
            <a:r>
              <a:rPr lang="en-US" dirty="0"/>
              <a:t>Using ML Models in Production</a:t>
            </a:r>
          </a:p>
          <a:p>
            <a:r>
              <a:rPr lang="en-US" dirty="0"/>
              <a:t>Course Review</a:t>
            </a:r>
          </a:p>
          <a:p>
            <a:r>
              <a:rPr lang="en-US" dirty="0"/>
              <a:t>Finals Week</a:t>
            </a:r>
          </a:p>
        </p:txBody>
      </p:sp>
    </p:spTree>
    <p:extLst>
      <p:ext uri="{BB962C8B-B14F-4D97-AF65-F5344CB8AC3E}">
        <p14:creationId xmlns:p14="http://schemas.microsoft.com/office/powerpoint/2010/main" val="1300264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84F2E-94DE-3F49-9D29-8D9F07BF3B0E}"/>
              </a:ext>
            </a:extLst>
          </p:cNvPr>
          <p:cNvSpPr>
            <a:spLocks noGrp="1"/>
          </p:cNvSpPr>
          <p:nvPr>
            <p:ph type="title"/>
          </p:nvPr>
        </p:nvSpPr>
        <p:spPr>
          <a:xfrm>
            <a:off x="838200" y="365125"/>
            <a:ext cx="10515600" cy="1325563"/>
          </a:xfrm>
        </p:spPr>
        <p:txBody>
          <a:bodyPr/>
          <a:lstStyle/>
          <a:p>
            <a:r>
              <a:rPr lang="en-US" dirty="0"/>
              <a:t>Using </a:t>
            </a:r>
            <a:r>
              <a:rPr lang="en-US" dirty="0" err="1"/>
              <a:t>SageMaker</a:t>
            </a:r>
            <a:r>
              <a:rPr lang="en-US" dirty="0"/>
              <a:t> for production</a:t>
            </a:r>
          </a:p>
        </p:txBody>
      </p:sp>
      <p:sp>
        <p:nvSpPr>
          <p:cNvPr id="4" name="Content Placeholder 3">
            <a:extLst>
              <a:ext uri="{FF2B5EF4-FFF2-40B4-BE49-F238E27FC236}">
                <a16:creationId xmlns:a16="http://schemas.microsoft.com/office/drawing/2014/main" id="{645BB81F-6626-6C4A-9DC6-F57DAA0D6A55}"/>
              </a:ext>
            </a:extLst>
          </p:cNvPr>
          <p:cNvSpPr>
            <a:spLocks noGrp="1"/>
          </p:cNvSpPr>
          <p:nvPr>
            <p:ph idx="1"/>
          </p:nvPr>
        </p:nvSpPr>
        <p:spPr>
          <a:xfrm>
            <a:off x="838200" y="1825625"/>
            <a:ext cx="10515600" cy="4646614"/>
          </a:xfrm>
        </p:spPr>
        <p:txBody>
          <a:bodyPr>
            <a:normAutofit fontScale="92500" lnSpcReduction="20000"/>
          </a:bodyPr>
          <a:lstStyle/>
          <a:p>
            <a:pPr>
              <a:lnSpc>
                <a:spcPct val="100000"/>
              </a:lnSpc>
              <a:spcBef>
                <a:spcPts val="2200"/>
              </a:spcBef>
            </a:pPr>
            <a:r>
              <a:rPr lang="en-US" dirty="0"/>
              <a:t>Upload training data</a:t>
            </a:r>
          </a:p>
          <a:p>
            <a:pPr>
              <a:lnSpc>
                <a:spcPct val="100000"/>
              </a:lnSpc>
              <a:spcBef>
                <a:spcPts val="2200"/>
              </a:spcBef>
            </a:pPr>
            <a:r>
              <a:rPr lang="en-US" dirty="0"/>
              <a:t>Create </a:t>
            </a:r>
            <a:r>
              <a:rPr lang="en-US" dirty="0" err="1"/>
              <a:t>Jupyter</a:t>
            </a:r>
            <a:r>
              <a:rPr lang="en-US" dirty="0"/>
              <a:t> Notebook instance</a:t>
            </a:r>
          </a:p>
          <a:p>
            <a:pPr>
              <a:lnSpc>
                <a:spcPct val="100000"/>
              </a:lnSpc>
              <a:spcBef>
                <a:spcPts val="2200"/>
              </a:spcBef>
            </a:pPr>
            <a:r>
              <a:rPr lang="en-US" dirty="0"/>
              <a:t>Upload the model and helper function files</a:t>
            </a:r>
          </a:p>
          <a:p>
            <a:pPr>
              <a:lnSpc>
                <a:spcPct val="100000"/>
              </a:lnSpc>
              <a:spcBef>
                <a:spcPts val="2200"/>
              </a:spcBef>
            </a:pPr>
            <a:r>
              <a:rPr lang="en-US" dirty="0"/>
              <a:t>Set up the inference in Lambda and API Gateway services</a:t>
            </a:r>
          </a:p>
          <a:p>
            <a:pPr>
              <a:lnSpc>
                <a:spcPct val="100000"/>
              </a:lnSpc>
              <a:spcBef>
                <a:spcPts val="2200"/>
              </a:spcBef>
            </a:pPr>
            <a:r>
              <a:rPr lang="en-US" dirty="0"/>
              <a:t>Invoke the API</a:t>
            </a:r>
          </a:p>
          <a:p>
            <a:pPr lvl="1">
              <a:lnSpc>
                <a:spcPct val="100000"/>
              </a:lnSpc>
              <a:spcBef>
                <a:spcPts val="2200"/>
              </a:spcBef>
            </a:pPr>
            <a:r>
              <a:rPr lang="en-US" dirty="0">
                <a:hlinkClick r:id="rId3"/>
              </a:rPr>
              <a:t>https://aws.amazon.com/blogs/machine-learning/call-an-amazon-sagemaker-model-endpoint-using-amazon-api-gateway-and-aws-lambda/</a:t>
            </a:r>
            <a:endParaRPr lang="en-US" dirty="0"/>
          </a:p>
          <a:p>
            <a:pPr>
              <a:lnSpc>
                <a:spcPct val="100000"/>
              </a:lnSpc>
              <a:spcBef>
                <a:spcPts val="2200"/>
              </a:spcBef>
            </a:pPr>
            <a:r>
              <a:rPr lang="en-US" b="1" dirty="0" err="1"/>
              <a:t>SageMaker</a:t>
            </a:r>
            <a:r>
              <a:rPr lang="en-US" b="1" dirty="0"/>
              <a:t> is certified for up to </a:t>
            </a:r>
            <a:r>
              <a:rPr lang="en-US" b="1" dirty="0">
                <a:hlinkClick r:id="rId4"/>
              </a:rPr>
              <a:t>Red (Critical Data) data</a:t>
            </a:r>
            <a:r>
              <a:rPr lang="en-US" b="1" dirty="0"/>
              <a:t>. </a:t>
            </a:r>
            <a:r>
              <a:rPr lang="en-US" b="1" dirty="0" err="1"/>
              <a:t>SageMaker</a:t>
            </a:r>
            <a:r>
              <a:rPr lang="en-US" b="1" dirty="0"/>
              <a:t> was approved by CDO InfoSec back on 01/11/2019.</a:t>
            </a:r>
          </a:p>
        </p:txBody>
      </p:sp>
      <mc:AlternateContent xmlns:mc="http://schemas.openxmlformats.org/markup-compatibility/2006" xmlns:p14="http://schemas.microsoft.com/office/powerpoint/2010/main">
        <mc:Choice Requires="p14">
          <p:contentPart p14:bwMode="auto" r:id="rId5">
            <p14:nvContentPartPr>
              <p14:cNvPr id="3" name="Ink 2"/>
              <p14:cNvContentPartPr/>
              <p14:nvPr/>
            </p14:nvContentPartPr>
            <p14:xfrm>
              <a:off x="5488560" y="5540400"/>
              <a:ext cx="3269880" cy="99360"/>
            </p14:xfrm>
          </p:contentPart>
        </mc:Choice>
        <mc:Fallback xmlns="">
          <p:pic>
            <p:nvPicPr>
              <p:cNvPr id="3" name="Ink 2"/>
              <p:cNvPicPr/>
              <p:nvPr/>
            </p:nvPicPr>
            <p:blipFill>
              <a:blip r:embed="rId6"/>
              <a:stretch>
                <a:fillRect/>
              </a:stretch>
            </p:blipFill>
            <p:spPr>
              <a:xfrm>
                <a:off x="5482080" y="5529960"/>
                <a:ext cx="3284640" cy="118800"/>
              </a:xfrm>
              <a:prstGeom prst="rect">
                <a:avLst/>
              </a:prstGeom>
            </p:spPr>
          </p:pic>
        </mc:Fallback>
      </mc:AlternateContent>
    </p:spTree>
    <p:extLst>
      <p:ext uri="{BB962C8B-B14F-4D97-AF65-F5344CB8AC3E}">
        <p14:creationId xmlns:p14="http://schemas.microsoft.com/office/powerpoint/2010/main" val="148539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Internal ML Platforms</a:t>
            </a:r>
          </a:p>
        </p:txBody>
      </p:sp>
      <p:sp>
        <p:nvSpPr>
          <p:cNvPr id="3" name="Content Placeholder 2"/>
          <p:cNvSpPr>
            <a:spLocks noGrp="1"/>
          </p:cNvSpPr>
          <p:nvPr>
            <p:ph idx="1"/>
          </p:nvPr>
        </p:nvSpPr>
        <p:spPr>
          <a:xfrm>
            <a:off x="838200" y="1825624"/>
            <a:ext cx="10515600" cy="4803775"/>
          </a:xfrm>
        </p:spPr>
        <p:txBody>
          <a:bodyPr>
            <a:normAutofit/>
          </a:bodyPr>
          <a:lstStyle/>
          <a:p>
            <a:pPr>
              <a:lnSpc>
                <a:spcPct val="100000"/>
              </a:lnSpc>
              <a:spcBef>
                <a:spcPts val="1200"/>
              </a:spcBef>
            </a:pPr>
            <a:r>
              <a:rPr lang="en-US" dirty="0">
                <a:hlinkClick r:id="rId3"/>
              </a:rPr>
              <a:t>Recommendations Modeling Team (ReMo)</a:t>
            </a:r>
            <a:endParaRPr lang="en-US" dirty="0"/>
          </a:p>
          <a:p>
            <a:pPr lvl="1">
              <a:lnSpc>
                <a:spcPct val="100000"/>
              </a:lnSpc>
              <a:spcBef>
                <a:spcPts val="1200"/>
              </a:spcBef>
            </a:pPr>
            <a:r>
              <a:rPr lang="en-US" dirty="0"/>
              <a:t>DSSTNE: Neural Network Engine</a:t>
            </a:r>
          </a:p>
          <a:p>
            <a:pPr lvl="1">
              <a:lnSpc>
                <a:spcPct val="100000"/>
              </a:lnSpc>
              <a:spcBef>
                <a:spcPts val="1200"/>
              </a:spcBef>
            </a:pPr>
            <a:r>
              <a:rPr lang="en-US" dirty="0"/>
              <a:t>EDLS/</a:t>
            </a:r>
            <a:r>
              <a:rPr lang="en-US" dirty="0" err="1"/>
              <a:t>Mesos</a:t>
            </a:r>
            <a:r>
              <a:rPr lang="en-US" dirty="0"/>
              <a:t>: Orchestrator for Docker/ECS based jobs on GPU hardware</a:t>
            </a:r>
          </a:p>
          <a:p>
            <a:pPr lvl="1">
              <a:lnSpc>
                <a:spcPct val="100000"/>
              </a:lnSpc>
              <a:spcBef>
                <a:spcPts val="1200"/>
              </a:spcBef>
            </a:pPr>
            <a:r>
              <a:rPr lang="en-US" dirty="0"/>
              <a:t>Scylla: Declarative API for specifying ML pipelines</a:t>
            </a:r>
          </a:p>
          <a:p>
            <a:pPr lvl="1">
              <a:lnSpc>
                <a:spcPct val="100000"/>
              </a:lnSpc>
              <a:spcBef>
                <a:spcPts val="1200"/>
              </a:spcBef>
            </a:pPr>
            <a:r>
              <a:rPr lang="en-US" dirty="0" err="1"/>
              <a:t>RemoKeras</a:t>
            </a:r>
            <a:r>
              <a:rPr lang="en-US" dirty="0"/>
              <a:t>: </a:t>
            </a:r>
            <a:r>
              <a:rPr lang="en-US" dirty="0">
                <a:hlinkClick r:id="rId4"/>
              </a:rPr>
              <a:t>Theano</a:t>
            </a:r>
            <a:r>
              <a:rPr lang="en-US" dirty="0"/>
              <a:t> interfaced with </a:t>
            </a:r>
            <a:r>
              <a:rPr lang="en-US" dirty="0">
                <a:hlinkClick r:id="rId5"/>
              </a:rPr>
              <a:t>Keras</a:t>
            </a:r>
            <a:r>
              <a:rPr lang="en-US" dirty="0"/>
              <a:t> for deep learning experimentation</a:t>
            </a:r>
          </a:p>
          <a:p>
            <a:pPr lvl="1">
              <a:lnSpc>
                <a:spcPct val="100000"/>
              </a:lnSpc>
              <a:spcBef>
                <a:spcPts val="1200"/>
              </a:spcBef>
            </a:pPr>
            <a:r>
              <a:rPr lang="en-US" dirty="0"/>
              <a:t>Diapason/Docker: Hyperparameter tuning</a:t>
            </a:r>
          </a:p>
          <a:p>
            <a:pPr lvl="1">
              <a:lnSpc>
                <a:spcPct val="100000"/>
              </a:lnSpc>
              <a:spcBef>
                <a:spcPts val="1200"/>
              </a:spcBef>
            </a:pPr>
            <a:r>
              <a:rPr lang="en-US" dirty="0"/>
              <a:t>Tarot: Algorithm baseline platform</a:t>
            </a:r>
          </a:p>
          <a:p>
            <a:pPr lvl="1">
              <a:lnSpc>
                <a:spcPct val="100000"/>
              </a:lnSpc>
              <a:spcBef>
                <a:spcPts val="1200"/>
              </a:spcBef>
            </a:pPr>
            <a:r>
              <a:rPr lang="en-US" dirty="0" err="1"/>
              <a:t>Pirama</a:t>
            </a:r>
            <a:r>
              <a:rPr lang="en-US" dirty="0"/>
              <a:t>: Experiment Manager and Leader Board</a:t>
            </a:r>
          </a:p>
          <a:p>
            <a:pPr lvl="1">
              <a:lnSpc>
                <a:spcPct val="100000"/>
              </a:lnSpc>
              <a:spcBef>
                <a:spcPts val="1200"/>
              </a:spcBef>
            </a:pPr>
            <a:endParaRPr lang="en-US" dirty="0"/>
          </a:p>
          <a:p>
            <a:pPr marL="457200" lvl="1" indent="0">
              <a:lnSpc>
                <a:spcPct val="100000"/>
              </a:lnSpc>
              <a:spcBef>
                <a:spcPts val="1200"/>
              </a:spcBef>
              <a:buNone/>
            </a:pPr>
            <a:endParaRPr lang="en-US" dirty="0"/>
          </a:p>
          <a:p>
            <a:pPr lvl="1">
              <a:lnSpc>
                <a:spcPct val="100000"/>
              </a:lnSpc>
              <a:spcBef>
                <a:spcPts val="1200"/>
              </a:spcBef>
            </a:pPr>
            <a:endParaRPr lang="en-US" dirty="0">
              <a:solidFill>
                <a:schemeClr val="accent6"/>
              </a:solidFill>
            </a:endParaRPr>
          </a:p>
        </p:txBody>
      </p:sp>
    </p:spTree>
    <p:extLst>
      <p:ext uri="{BB962C8B-B14F-4D97-AF65-F5344CB8AC3E}">
        <p14:creationId xmlns:p14="http://schemas.microsoft.com/office/powerpoint/2010/main" val="36923784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Internal ML Platforms and Systems</a:t>
            </a:r>
          </a:p>
        </p:txBody>
      </p:sp>
      <p:sp>
        <p:nvSpPr>
          <p:cNvPr id="3" name="Content Placeholder 2"/>
          <p:cNvSpPr>
            <a:spLocks noGrp="1"/>
          </p:cNvSpPr>
          <p:nvPr>
            <p:ph idx="1"/>
          </p:nvPr>
        </p:nvSpPr>
        <p:spPr>
          <a:xfrm>
            <a:off x="838200" y="1578278"/>
            <a:ext cx="10515600" cy="5051121"/>
          </a:xfrm>
        </p:spPr>
        <p:txBody>
          <a:bodyPr>
            <a:normAutofit fontScale="77500" lnSpcReduction="20000"/>
          </a:bodyPr>
          <a:lstStyle/>
          <a:p>
            <a:pPr>
              <a:lnSpc>
                <a:spcPct val="120000"/>
              </a:lnSpc>
            </a:pPr>
            <a:r>
              <a:rPr lang="en-US" dirty="0">
                <a:hlinkClick r:id="rId3"/>
              </a:rPr>
              <a:t>Wupper</a:t>
            </a:r>
            <a:r>
              <a:rPr lang="en-US" dirty="0"/>
              <a:t>: Time-series forecasting at scale</a:t>
            </a:r>
            <a:endParaRPr lang="en-US" dirty="0">
              <a:hlinkClick r:id="rId4"/>
            </a:endParaRPr>
          </a:p>
          <a:p>
            <a:pPr>
              <a:lnSpc>
                <a:spcPct val="120000"/>
              </a:lnSpc>
            </a:pPr>
            <a:r>
              <a:rPr lang="en-US" dirty="0">
                <a:hlinkClick r:id="rId5"/>
              </a:rPr>
              <a:t>Alexa Machine Learning Platform</a:t>
            </a:r>
            <a:r>
              <a:rPr lang="en-US" dirty="0"/>
              <a:t>/</a:t>
            </a:r>
            <a:r>
              <a:rPr lang="en-US" dirty="0">
                <a:hlinkClick r:id="rId5"/>
              </a:rPr>
              <a:t>Hoverboard</a:t>
            </a:r>
            <a:r>
              <a:rPr lang="en-US" dirty="0"/>
              <a:t>: Alexa ecosystem</a:t>
            </a:r>
          </a:p>
          <a:p>
            <a:pPr>
              <a:lnSpc>
                <a:spcPct val="120000"/>
              </a:lnSpc>
            </a:pPr>
            <a:r>
              <a:rPr lang="en-US" dirty="0">
                <a:hlinkClick r:id="rId6"/>
              </a:rPr>
              <a:t>Continual Seller Monitoring Service (COSMOS)</a:t>
            </a:r>
            <a:r>
              <a:rPr lang="en-US" dirty="0"/>
              <a:t>: Reactive risk evaluation service offering workflows that follow five logical steps – gather variables, Models, Rules, Actions, and Publishers</a:t>
            </a:r>
          </a:p>
          <a:p>
            <a:pPr>
              <a:lnSpc>
                <a:spcPct val="120000"/>
              </a:lnSpc>
            </a:pPr>
            <a:r>
              <a:rPr lang="en-US" dirty="0">
                <a:hlinkClick r:id="rId7"/>
              </a:rPr>
              <a:t>Neural Motor (NeMo)</a:t>
            </a:r>
            <a:r>
              <a:rPr lang="en-US" dirty="0"/>
              <a:t>: Focused on deep learning</a:t>
            </a:r>
          </a:p>
          <a:p>
            <a:pPr>
              <a:lnSpc>
                <a:spcPct val="120000"/>
              </a:lnSpc>
            </a:pPr>
            <a:r>
              <a:rPr lang="en-US" dirty="0">
                <a:hlinkClick r:id="rId8"/>
              </a:rPr>
              <a:t>Flint</a:t>
            </a:r>
            <a:r>
              <a:rPr lang="en-US" dirty="0"/>
              <a:t>: Facilitates going from experimentation to </a:t>
            </a:r>
            <a:r>
              <a:rPr lang="en-US" dirty="0" err="1"/>
              <a:t>productionization</a:t>
            </a:r>
            <a:r>
              <a:rPr lang="en-US" dirty="0"/>
              <a:t> using Spark on EMR</a:t>
            </a:r>
          </a:p>
          <a:p>
            <a:pPr>
              <a:lnSpc>
                <a:spcPct val="120000"/>
              </a:lnSpc>
            </a:pPr>
            <a:r>
              <a:rPr lang="en-US" dirty="0">
                <a:hlinkClick r:id="rId9" invalidUrl="https://w.amazon.com/index.php/Risk Analytics Platform"/>
              </a:rPr>
              <a:t>Risk Analytics Platform (RAP)</a:t>
            </a:r>
            <a:r>
              <a:rPr lang="en-US" dirty="0"/>
              <a:t>: Multi-tenant platform with focus on data certification</a:t>
            </a:r>
          </a:p>
          <a:p>
            <a:pPr>
              <a:lnSpc>
                <a:spcPct val="120000"/>
              </a:lnSpc>
            </a:pPr>
            <a:r>
              <a:rPr lang="en-US" dirty="0">
                <a:hlinkClick r:id="rId10"/>
              </a:rPr>
              <a:t>Distributed Job Scheduler (DJS)</a:t>
            </a:r>
            <a:r>
              <a:rPr lang="en-US" dirty="0"/>
              <a:t>: Popular for scheduling workflows</a:t>
            </a:r>
          </a:p>
          <a:p>
            <a:pPr>
              <a:lnSpc>
                <a:spcPct val="120000"/>
              </a:lnSpc>
            </a:pPr>
            <a:r>
              <a:rPr lang="en-US" dirty="0">
                <a:hlinkClick r:id="rId11"/>
              </a:rPr>
              <a:t>Aegis</a:t>
            </a:r>
            <a:r>
              <a:rPr lang="en-US" dirty="0"/>
              <a:t>: Job orchestrator for Spark-based applications on EMR</a:t>
            </a:r>
          </a:p>
          <a:p>
            <a:pPr>
              <a:lnSpc>
                <a:spcPct val="120000"/>
              </a:lnSpc>
            </a:pPr>
            <a:r>
              <a:rPr lang="en-US" dirty="0">
                <a:hlinkClick r:id="rId12"/>
              </a:rPr>
              <a:t>Glue</a:t>
            </a:r>
            <a:r>
              <a:rPr lang="en-US" dirty="0"/>
              <a:t>: Data integration service for managing ETL jobs</a:t>
            </a:r>
          </a:p>
        </p:txBody>
      </p:sp>
      <mc:AlternateContent xmlns:mc="http://schemas.openxmlformats.org/markup-compatibility/2006" xmlns:p14="http://schemas.microsoft.com/office/powerpoint/2010/main">
        <mc:Choice Requires="p14">
          <p:contentPart p14:bwMode="auto" r:id="rId13">
            <p14:nvContentPartPr>
              <p14:cNvPr id="4" name="Ink 3"/>
              <p14:cNvContentPartPr/>
              <p14:nvPr/>
            </p14:nvContentPartPr>
            <p14:xfrm>
              <a:off x="344880" y="5037480"/>
              <a:ext cx="8877600" cy="1290960"/>
            </p14:xfrm>
          </p:contentPart>
        </mc:Choice>
        <mc:Fallback xmlns="">
          <p:pic>
            <p:nvPicPr>
              <p:cNvPr id="4" name="Ink 3"/>
              <p:cNvPicPr/>
              <p:nvPr/>
            </p:nvPicPr>
            <p:blipFill>
              <a:blip r:embed="rId14"/>
              <a:stretch>
                <a:fillRect/>
              </a:stretch>
            </p:blipFill>
            <p:spPr>
              <a:xfrm>
                <a:off x="335880" y="5024520"/>
                <a:ext cx="8893080" cy="1312200"/>
              </a:xfrm>
              <a:prstGeom prst="rect">
                <a:avLst/>
              </a:prstGeom>
            </p:spPr>
          </p:pic>
        </mc:Fallback>
      </mc:AlternateContent>
    </p:spTree>
    <p:extLst>
      <p:ext uri="{BB962C8B-B14F-4D97-AF65-F5344CB8AC3E}">
        <p14:creationId xmlns:p14="http://schemas.microsoft.com/office/powerpoint/2010/main" val="1650567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Quiz</a:t>
            </a:r>
          </a:p>
          <a:p>
            <a:r>
              <a:rPr lang="en-US" dirty="0"/>
              <a:t>Review</a:t>
            </a:r>
          </a:p>
          <a:p>
            <a:r>
              <a:rPr lang="en-US" dirty="0"/>
              <a:t>Data Collection</a:t>
            </a:r>
          </a:p>
          <a:p>
            <a:r>
              <a:rPr lang="en-US" dirty="0" err="1"/>
              <a:t>Productionization</a:t>
            </a:r>
            <a:endParaRPr lang="en-US" dirty="0"/>
          </a:p>
          <a:p>
            <a:r>
              <a:rPr lang="en-US" dirty="0">
                <a:solidFill>
                  <a:schemeClr val="accent6"/>
                </a:solidFill>
              </a:rPr>
              <a:t>Course Review</a:t>
            </a:r>
          </a:p>
          <a:p>
            <a:pPr lvl="1"/>
            <a:r>
              <a:rPr lang="en-US" dirty="0">
                <a:solidFill>
                  <a:schemeClr val="accent6"/>
                </a:solidFill>
              </a:rPr>
              <a:t>ML Algorithms</a:t>
            </a:r>
          </a:p>
          <a:p>
            <a:r>
              <a:rPr lang="en-US" dirty="0"/>
              <a:t>Finals Week</a:t>
            </a:r>
          </a:p>
        </p:txBody>
      </p:sp>
      <mc:AlternateContent xmlns:mc="http://schemas.openxmlformats.org/markup-compatibility/2006" xmlns:p14="http://schemas.microsoft.com/office/powerpoint/2010/main">
        <mc:Choice Requires="p14">
          <p:contentPart p14:bwMode="auto" r:id="rId2">
            <p14:nvContentPartPr>
              <p14:cNvPr id="4" name="Ink 3"/>
              <p14:cNvContentPartPr/>
              <p14:nvPr/>
            </p14:nvContentPartPr>
            <p14:xfrm>
              <a:off x="765000" y="4345200"/>
              <a:ext cx="542160" cy="262440"/>
            </p14:xfrm>
          </p:contentPart>
        </mc:Choice>
        <mc:Fallback xmlns="">
          <p:pic>
            <p:nvPicPr>
              <p:cNvPr id="4" name="Ink 3"/>
              <p:cNvPicPr/>
              <p:nvPr/>
            </p:nvPicPr>
            <p:blipFill>
              <a:blip r:embed="rId3"/>
              <a:stretch>
                <a:fillRect/>
              </a:stretch>
            </p:blipFill>
            <p:spPr>
              <a:xfrm>
                <a:off x="757440" y="4332600"/>
                <a:ext cx="561240" cy="285480"/>
              </a:xfrm>
              <a:prstGeom prst="rect">
                <a:avLst/>
              </a:prstGeom>
            </p:spPr>
          </p:pic>
        </mc:Fallback>
      </mc:AlternateContent>
    </p:spTree>
    <p:extLst>
      <p:ext uri="{BB962C8B-B14F-4D97-AF65-F5344CB8AC3E}">
        <p14:creationId xmlns:p14="http://schemas.microsoft.com/office/powerpoint/2010/main" val="368238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8679" y="370132"/>
            <a:ext cx="10515600" cy="1325563"/>
          </a:xfrm>
        </p:spPr>
        <p:txBody>
          <a:bodyPr/>
          <a:lstStyle/>
          <a:p>
            <a:r>
              <a:rPr lang="en-US" dirty="0"/>
              <a:t>Where do you go from here in MLU?</a:t>
            </a:r>
          </a:p>
        </p:txBody>
      </p:sp>
      <p:sp>
        <p:nvSpPr>
          <p:cNvPr id="3" name="Content Placeholder 2"/>
          <p:cNvSpPr>
            <a:spLocks noGrp="1"/>
          </p:cNvSpPr>
          <p:nvPr>
            <p:ph idx="1"/>
          </p:nvPr>
        </p:nvSpPr>
        <p:spPr>
          <a:xfrm>
            <a:off x="838200" y="5655462"/>
            <a:ext cx="10515600" cy="1081023"/>
          </a:xfrm>
        </p:spPr>
        <p:txBody>
          <a:bodyPr>
            <a:normAutofit/>
          </a:bodyPr>
          <a:lstStyle/>
          <a:p>
            <a:r>
              <a:rPr lang="en-US" sz="2000" dirty="0"/>
              <a:t>AMLC (Amazon Machine Learning Conference)</a:t>
            </a:r>
          </a:p>
          <a:p>
            <a:pPr lvl="1"/>
            <a:r>
              <a:rPr lang="en-US" sz="1800" dirty="0"/>
              <a:t>Videos on Broadcast (</a:t>
            </a:r>
            <a:r>
              <a:rPr lang="en-US" sz="1800" dirty="0">
                <a:hlinkClick r:id="rId3"/>
              </a:rPr>
              <a:t>https://broadcast.amazon.com/search?q=amlc</a:t>
            </a:r>
            <a:r>
              <a:rPr lang="en-US" sz="1800" dirty="0"/>
              <a:t>)</a:t>
            </a:r>
          </a:p>
          <a:p>
            <a:pPr lvl="1"/>
            <a:r>
              <a:rPr lang="en-US" sz="1800" dirty="0"/>
              <a:t>Posters and Papers (</a:t>
            </a:r>
            <a:r>
              <a:rPr lang="en-US" sz="1800" dirty="0">
                <a:hlinkClick r:id="rId4"/>
              </a:rPr>
              <a:t>https://w.amazon.com/index.php/AMLC_2019</a:t>
            </a:r>
            <a:r>
              <a:rPr lang="en-US" sz="1800" dirty="0"/>
              <a:t>)</a:t>
            </a:r>
          </a:p>
        </p:txBody>
      </p:sp>
      <p:graphicFrame>
        <p:nvGraphicFramePr>
          <p:cNvPr id="4" name="Diagram 3"/>
          <p:cNvGraphicFramePr/>
          <p:nvPr>
            <p:extLst>
              <p:ext uri="{D42A27DB-BD31-4B8C-83A1-F6EECF244321}">
                <p14:modId xmlns:p14="http://schemas.microsoft.com/office/powerpoint/2010/main" val="1372497634"/>
              </p:ext>
            </p:extLst>
          </p:nvPr>
        </p:nvGraphicFramePr>
        <p:xfrm>
          <a:off x="6875352" y="3693253"/>
          <a:ext cx="3637280" cy="161681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5" name="Diagram 4"/>
          <p:cNvGraphicFramePr/>
          <p:nvPr>
            <p:extLst>
              <p:ext uri="{D42A27DB-BD31-4B8C-83A1-F6EECF244321}">
                <p14:modId xmlns:p14="http://schemas.microsoft.com/office/powerpoint/2010/main" val="555753418"/>
              </p:ext>
            </p:extLst>
          </p:nvPr>
        </p:nvGraphicFramePr>
        <p:xfrm>
          <a:off x="-48006" y="1428721"/>
          <a:ext cx="7541971" cy="415753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aphicFrame>
        <p:nvGraphicFramePr>
          <p:cNvPr id="6" name="Diagram 5"/>
          <p:cNvGraphicFramePr/>
          <p:nvPr>
            <p:extLst>
              <p:ext uri="{D42A27DB-BD31-4B8C-83A1-F6EECF244321}">
                <p14:modId xmlns:p14="http://schemas.microsoft.com/office/powerpoint/2010/main" val="2689587000"/>
              </p:ext>
            </p:extLst>
          </p:nvPr>
        </p:nvGraphicFramePr>
        <p:xfrm>
          <a:off x="6910005" y="1412962"/>
          <a:ext cx="3390155" cy="152019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7" name="Diagram 6"/>
          <p:cNvGraphicFramePr/>
          <p:nvPr>
            <p:extLst>
              <p:ext uri="{D42A27DB-BD31-4B8C-83A1-F6EECF244321}">
                <p14:modId xmlns:p14="http://schemas.microsoft.com/office/powerpoint/2010/main" val="1084637672"/>
              </p:ext>
            </p:extLst>
          </p:nvPr>
        </p:nvGraphicFramePr>
        <p:xfrm>
          <a:off x="9375228" y="2173059"/>
          <a:ext cx="3390155" cy="1520194"/>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mc:AlternateContent xmlns:mc="http://schemas.openxmlformats.org/markup-compatibility/2006" xmlns:p14="http://schemas.microsoft.com/office/powerpoint/2010/main">
        <mc:Choice Requires="p14">
          <p:contentPart p14:bwMode="auto" r:id="rId25">
            <p14:nvContentPartPr>
              <p14:cNvPr id="8" name="Ink 7"/>
              <p14:cNvContentPartPr/>
              <p14:nvPr/>
            </p14:nvContentPartPr>
            <p14:xfrm>
              <a:off x="72000" y="115560"/>
              <a:ext cx="10359000" cy="5977440"/>
            </p14:xfrm>
          </p:contentPart>
        </mc:Choice>
        <mc:Fallback xmlns="">
          <p:pic>
            <p:nvPicPr>
              <p:cNvPr id="8" name="Ink 7"/>
              <p:cNvPicPr/>
              <p:nvPr/>
            </p:nvPicPr>
            <p:blipFill>
              <a:blip r:embed="rId26"/>
              <a:stretch>
                <a:fillRect/>
              </a:stretch>
            </p:blipFill>
            <p:spPr>
              <a:xfrm>
                <a:off x="64440" y="104760"/>
                <a:ext cx="10378080" cy="5995440"/>
              </a:xfrm>
              <a:prstGeom prst="rect">
                <a:avLst/>
              </a:prstGeom>
            </p:spPr>
          </p:pic>
        </mc:Fallback>
      </mc:AlternateContent>
    </p:spTree>
    <p:extLst>
      <p:ext uri="{BB962C8B-B14F-4D97-AF65-F5344CB8AC3E}">
        <p14:creationId xmlns:p14="http://schemas.microsoft.com/office/powerpoint/2010/main" val="36845233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Common Mistakes in ML Projects</a:t>
            </a:r>
          </a:p>
        </p:txBody>
      </p:sp>
      <p:sp>
        <p:nvSpPr>
          <p:cNvPr id="3" name="Content Placeholder 2"/>
          <p:cNvSpPr>
            <a:spLocks noGrp="1"/>
          </p:cNvSpPr>
          <p:nvPr>
            <p:ph idx="1"/>
          </p:nvPr>
        </p:nvSpPr>
        <p:spPr/>
        <p:txBody>
          <a:bodyPr>
            <a:normAutofit lnSpcReduction="10000"/>
          </a:bodyPr>
          <a:lstStyle/>
          <a:p>
            <a:pPr marL="285750" indent="-285750"/>
            <a:r>
              <a:rPr lang="en-US" b="1" dirty="0">
                <a:solidFill>
                  <a:schemeClr val="accent1"/>
                </a:solidFill>
              </a:rPr>
              <a:t>Solve the wrong problem</a:t>
            </a:r>
          </a:p>
          <a:p>
            <a:pPr marL="285750" indent="-285750"/>
            <a:r>
              <a:rPr lang="en-US" b="1" dirty="0">
                <a:solidFill>
                  <a:schemeClr val="accent1"/>
                </a:solidFill>
              </a:rPr>
              <a:t>Data was flawed</a:t>
            </a:r>
          </a:p>
          <a:p>
            <a:pPr marL="285750" indent="-285750"/>
            <a:r>
              <a:rPr lang="en-US" b="1" dirty="0">
                <a:solidFill>
                  <a:schemeClr val="accent1"/>
                </a:solidFill>
              </a:rPr>
              <a:t>Solution didn’t scale</a:t>
            </a:r>
          </a:p>
          <a:p>
            <a:pPr marL="285750" indent="-285750"/>
            <a:r>
              <a:rPr lang="en-US" b="1" dirty="0">
                <a:solidFill>
                  <a:schemeClr val="accent1"/>
                </a:solidFill>
              </a:rPr>
              <a:t>Final result doesn’t match with prototype’s results</a:t>
            </a:r>
          </a:p>
          <a:p>
            <a:pPr marL="285750" indent="-285750"/>
            <a:r>
              <a:rPr lang="en-US" b="1" dirty="0">
                <a:solidFill>
                  <a:schemeClr val="accent1"/>
                </a:solidFill>
              </a:rPr>
              <a:t>Takes too long to fail</a:t>
            </a:r>
          </a:p>
          <a:p>
            <a:pPr marL="285750" indent="-285750"/>
            <a:r>
              <a:rPr lang="en-US" b="1" dirty="0">
                <a:solidFill>
                  <a:schemeClr val="accent1"/>
                </a:solidFill>
              </a:rPr>
              <a:t>Solution too complicated</a:t>
            </a:r>
          </a:p>
          <a:p>
            <a:pPr marL="285750" indent="-285750"/>
            <a:r>
              <a:rPr lang="en-US" b="1" dirty="0">
                <a:solidFill>
                  <a:schemeClr val="accent1"/>
                </a:solidFill>
              </a:rPr>
              <a:t>Not allocated engineering resources to try out long-term science ideas</a:t>
            </a:r>
          </a:p>
          <a:p>
            <a:pPr marL="285750" indent="-285750"/>
            <a:r>
              <a:rPr lang="en-US" b="1" dirty="0">
                <a:solidFill>
                  <a:schemeClr val="accent1"/>
                </a:solidFill>
              </a:rPr>
              <a:t>Off balance -- lack of a true collaboration </a:t>
            </a:r>
          </a:p>
        </p:txBody>
      </p:sp>
      <p:sp>
        <p:nvSpPr>
          <p:cNvPr id="5" name="TextBox 4"/>
          <p:cNvSpPr txBox="1"/>
          <p:nvPr/>
        </p:nvSpPr>
        <p:spPr>
          <a:xfrm>
            <a:off x="838200" y="6185472"/>
            <a:ext cx="5574988" cy="369332"/>
          </a:xfrm>
          <a:prstGeom prst="rect">
            <a:avLst/>
          </a:prstGeom>
          <a:noFill/>
        </p:spPr>
        <p:txBody>
          <a:bodyPr wrap="none" rtlCol="0">
            <a:spAutoFit/>
          </a:bodyPr>
          <a:lstStyle/>
          <a:p>
            <a:r>
              <a:rPr lang="en-US" dirty="0">
                <a:solidFill>
                  <a:srgbClr val="FF0000"/>
                </a:solidFill>
              </a:rPr>
              <a:t>* This slide is adopted from AMLC 2017 presentation: </a:t>
            </a:r>
            <a:r>
              <a:rPr lang="en-US" dirty="0">
                <a:solidFill>
                  <a:srgbClr val="FF0000"/>
                </a:solidFill>
                <a:hlinkClick r:id="rId3"/>
              </a:rPr>
              <a:t>link</a:t>
            </a:r>
            <a:endParaRPr lang="en-US" dirty="0">
              <a:solidFill>
                <a:srgbClr val="FF0000"/>
              </a:solidFill>
            </a:endParaRPr>
          </a:p>
        </p:txBody>
      </p:sp>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450360" y="1907280"/>
              <a:ext cx="7021800" cy="4242600"/>
            </p14:xfrm>
          </p:contentPart>
        </mc:Choice>
        <mc:Fallback xmlns="">
          <p:pic>
            <p:nvPicPr>
              <p:cNvPr id="4" name="Ink 3"/>
              <p:cNvPicPr/>
              <p:nvPr/>
            </p:nvPicPr>
            <p:blipFill>
              <a:blip r:embed="rId5"/>
              <a:stretch>
                <a:fillRect/>
              </a:stretch>
            </p:blipFill>
            <p:spPr>
              <a:xfrm>
                <a:off x="440280" y="1894320"/>
                <a:ext cx="7039800" cy="4267440"/>
              </a:xfrm>
              <a:prstGeom prst="rect">
                <a:avLst/>
              </a:prstGeom>
            </p:spPr>
          </p:pic>
        </mc:Fallback>
      </mc:AlternateContent>
    </p:spTree>
    <p:extLst>
      <p:ext uri="{BB962C8B-B14F-4D97-AF65-F5344CB8AC3E}">
        <p14:creationId xmlns:p14="http://schemas.microsoft.com/office/powerpoint/2010/main" val="1720461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Quiz</a:t>
            </a:r>
          </a:p>
          <a:p>
            <a:r>
              <a:rPr lang="en-US" dirty="0"/>
              <a:t>Review</a:t>
            </a:r>
          </a:p>
          <a:p>
            <a:r>
              <a:rPr lang="en-US" dirty="0"/>
              <a:t>Data Collection</a:t>
            </a:r>
          </a:p>
          <a:p>
            <a:r>
              <a:rPr lang="en-US" dirty="0" err="1"/>
              <a:t>Productionization</a:t>
            </a:r>
            <a:endParaRPr lang="en-US" dirty="0"/>
          </a:p>
          <a:p>
            <a:r>
              <a:rPr lang="en-US" dirty="0"/>
              <a:t>Course Review</a:t>
            </a:r>
          </a:p>
          <a:p>
            <a:r>
              <a:rPr lang="en-US" dirty="0">
                <a:solidFill>
                  <a:schemeClr val="accent6"/>
                </a:solidFill>
              </a:rPr>
              <a:t>Finals Week</a:t>
            </a:r>
            <a:endParaRPr lang="en-US" dirty="0"/>
          </a:p>
          <a:p>
            <a:pPr lvl="1"/>
            <a:r>
              <a:rPr lang="en-US" dirty="0">
                <a:solidFill>
                  <a:schemeClr val="accent6"/>
                </a:solidFill>
              </a:rPr>
              <a:t>Final Reading Assignment</a:t>
            </a:r>
          </a:p>
          <a:p>
            <a:pPr lvl="1"/>
            <a:r>
              <a:rPr lang="en-US" dirty="0">
                <a:solidFill>
                  <a:schemeClr val="accent6"/>
                </a:solidFill>
              </a:rPr>
              <a:t>Final Exam</a:t>
            </a:r>
          </a:p>
          <a:p>
            <a:pPr lvl="1"/>
            <a:r>
              <a:rPr lang="en-US" dirty="0">
                <a:solidFill>
                  <a:schemeClr val="accent6"/>
                </a:solidFill>
              </a:rPr>
              <a:t>Final Project Presentation</a:t>
            </a:r>
          </a:p>
        </p:txBody>
      </p:sp>
    </p:spTree>
    <p:extLst>
      <p:ext uri="{BB962C8B-B14F-4D97-AF65-F5344CB8AC3E}">
        <p14:creationId xmlns:p14="http://schemas.microsoft.com/office/powerpoint/2010/main" val="38167527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Reading Assignment</a:t>
            </a:r>
          </a:p>
        </p:txBody>
      </p:sp>
      <p:sp>
        <p:nvSpPr>
          <p:cNvPr id="3" name="Content Placeholder 2"/>
          <p:cNvSpPr>
            <a:spLocks noGrp="1"/>
          </p:cNvSpPr>
          <p:nvPr>
            <p:ph idx="1"/>
          </p:nvPr>
        </p:nvSpPr>
        <p:spPr>
          <a:xfrm>
            <a:off x="838200" y="1825625"/>
            <a:ext cx="10515600" cy="4846638"/>
          </a:xfrm>
        </p:spPr>
        <p:txBody>
          <a:bodyPr>
            <a:normAutofit fontScale="92500"/>
          </a:bodyPr>
          <a:lstStyle/>
          <a:p>
            <a:pPr>
              <a:lnSpc>
                <a:spcPct val="100000"/>
              </a:lnSpc>
              <a:spcBef>
                <a:spcPts val="400"/>
              </a:spcBef>
            </a:pPr>
            <a:r>
              <a:rPr lang="en-US" dirty="0"/>
              <a:t>Random sampling: </a:t>
            </a:r>
            <a:r>
              <a:rPr lang="en-US" dirty="0">
                <a:hlinkClick r:id="rId3"/>
              </a:rPr>
              <a:t>https://en.wikipedia.org/wiki/Simple_random_sample</a:t>
            </a:r>
            <a:endParaRPr lang="en-US" dirty="0"/>
          </a:p>
          <a:p>
            <a:pPr>
              <a:lnSpc>
                <a:spcPct val="100000"/>
              </a:lnSpc>
              <a:spcBef>
                <a:spcPts val="400"/>
              </a:spcBef>
            </a:pPr>
            <a:r>
              <a:rPr lang="en-US" dirty="0"/>
              <a:t>Stratified sampling: </a:t>
            </a:r>
            <a:r>
              <a:rPr lang="en-US" dirty="0">
                <a:hlinkClick r:id="rId4"/>
              </a:rPr>
              <a:t>https://en.wikipedia.org/wiki/Stratified_sampling</a:t>
            </a:r>
            <a:endParaRPr lang="en-US" dirty="0"/>
          </a:p>
          <a:p>
            <a:pPr>
              <a:lnSpc>
                <a:spcPct val="100000"/>
              </a:lnSpc>
              <a:spcBef>
                <a:spcPts val="400"/>
              </a:spcBef>
            </a:pPr>
            <a:r>
              <a:rPr lang="en-US" dirty="0"/>
              <a:t>Handling imbalanced data: </a:t>
            </a:r>
            <a:r>
              <a:rPr lang="en-US" u="sng" dirty="0">
                <a:hlinkClick r:id="rId5"/>
              </a:rPr>
              <a:t>http://machinelearningmastery.com/tactics-to-combat-imbalanced-classes-in-your-machine-learning-dataset/</a:t>
            </a:r>
            <a:r>
              <a:rPr lang="en-US" dirty="0"/>
              <a:t> </a:t>
            </a:r>
          </a:p>
          <a:p>
            <a:pPr>
              <a:lnSpc>
                <a:spcPct val="100000"/>
              </a:lnSpc>
              <a:spcBef>
                <a:spcPts val="400"/>
              </a:spcBef>
            </a:pPr>
            <a:r>
              <a:rPr lang="en-US" dirty="0"/>
              <a:t>Mechanical Turk Good Practices: </a:t>
            </a:r>
            <a:r>
              <a:rPr lang="en-US" u="sng" dirty="0">
                <a:hlinkClick r:id="rId6"/>
              </a:rPr>
              <a:t>http://mturkpublic.s3.amazonaws.com/docs/MTURK_BP.pdf</a:t>
            </a:r>
            <a:endParaRPr lang="en-US" dirty="0"/>
          </a:p>
          <a:p>
            <a:pPr>
              <a:lnSpc>
                <a:spcPct val="100000"/>
              </a:lnSpc>
              <a:spcBef>
                <a:spcPts val="400"/>
              </a:spcBef>
            </a:pPr>
            <a:r>
              <a:rPr lang="en-US" dirty="0"/>
              <a:t>Model Factory’s Model Builder and </a:t>
            </a:r>
            <a:r>
              <a:rPr lang="en-US" dirty="0" err="1"/>
              <a:t>Deployer</a:t>
            </a:r>
            <a:r>
              <a:rPr lang="en-US" dirty="0"/>
              <a:t> (MBD): </a:t>
            </a:r>
            <a:r>
              <a:rPr lang="en-US" dirty="0">
                <a:hlinkClick r:id="rId7" invalidUrl="https://w.amazon.com/index.php/Model Factory/Model builder"/>
              </a:rPr>
              <a:t>https://w.amazon.com/index.php/Model%20Factory/Model%20builder</a:t>
            </a:r>
            <a:endParaRPr lang="en-US" dirty="0"/>
          </a:p>
          <a:p>
            <a:pPr>
              <a:lnSpc>
                <a:spcPct val="100000"/>
              </a:lnSpc>
              <a:spcBef>
                <a:spcPts val="400"/>
              </a:spcBef>
            </a:pPr>
            <a:r>
              <a:rPr lang="en-US" dirty="0"/>
              <a:t>Elastic Machine Learning (EML): </a:t>
            </a:r>
            <a:r>
              <a:rPr lang="en-US" dirty="0">
                <a:hlinkClick r:id="rId8"/>
              </a:rPr>
              <a:t>https://w.amazon.com/index.php/Elastic_Machine_Learning</a:t>
            </a:r>
            <a:endParaRPr lang="en-US" dirty="0"/>
          </a:p>
          <a:p>
            <a:pPr>
              <a:lnSpc>
                <a:spcPct val="100000"/>
              </a:lnSpc>
              <a:spcBef>
                <a:spcPts val="400"/>
              </a:spcBef>
            </a:pPr>
            <a:r>
              <a:rPr lang="en-US" dirty="0"/>
              <a:t>POA talk: </a:t>
            </a:r>
            <a:r>
              <a:rPr lang="en-US" dirty="0">
                <a:hlinkClick r:id="rId9"/>
              </a:rPr>
              <a:t>Machine Learning in Real Life</a:t>
            </a:r>
            <a:endParaRPr lang="en-US" dirty="0"/>
          </a:p>
        </p:txBody>
      </p:sp>
    </p:spTree>
    <p:extLst>
      <p:ext uri="{BB962C8B-B14F-4D97-AF65-F5344CB8AC3E}">
        <p14:creationId xmlns:p14="http://schemas.microsoft.com/office/powerpoint/2010/main" val="572031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Exam</a:t>
            </a:r>
          </a:p>
        </p:txBody>
      </p:sp>
      <p:sp>
        <p:nvSpPr>
          <p:cNvPr id="3" name="Content Placeholder 2"/>
          <p:cNvSpPr>
            <a:spLocks noGrp="1"/>
          </p:cNvSpPr>
          <p:nvPr>
            <p:ph idx="1"/>
          </p:nvPr>
        </p:nvSpPr>
        <p:spPr/>
        <p:txBody>
          <a:bodyPr/>
          <a:lstStyle/>
          <a:p>
            <a:r>
              <a:rPr lang="en-US" dirty="0">
                <a:solidFill>
                  <a:schemeClr val="accent6"/>
                </a:solidFill>
              </a:rPr>
              <a:t>Time:</a:t>
            </a:r>
            <a:r>
              <a:rPr lang="en-US" dirty="0"/>
              <a:t> 10:00am – 11:00am</a:t>
            </a:r>
          </a:p>
          <a:p>
            <a:r>
              <a:rPr lang="en-US" dirty="0">
                <a:solidFill>
                  <a:schemeClr val="accent6"/>
                </a:solidFill>
              </a:rPr>
              <a:t>Open book, individual</a:t>
            </a:r>
          </a:p>
          <a:p>
            <a:r>
              <a:rPr lang="en-US" dirty="0">
                <a:solidFill>
                  <a:schemeClr val="accent6"/>
                </a:solidFill>
              </a:rPr>
              <a:t>Questions:</a:t>
            </a:r>
            <a:r>
              <a:rPr lang="en-US" dirty="0"/>
              <a:t> Short answers, like the quizzes</a:t>
            </a:r>
          </a:p>
          <a:p>
            <a:pPr lvl="1"/>
            <a:r>
              <a:rPr lang="en-US" dirty="0"/>
              <a:t>Definitions</a:t>
            </a:r>
          </a:p>
          <a:p>
            <a:pPr lvl="1"/>
            <a:r>
              <a:rPr lang="en-US" dirty="0"/>
              <a:t>Comparisons</a:t>
            </a:r>
          </a:p>
          <a:p>
            <a:pPr lvl="1"/>
            <a:r>
              <a:rPr lang="en-US" dirty="0"/>
              <a:t>Options and tradeoffs</a:t>
            </a:r>
          </a:p>
          <a:p>
            <a:pPr lvl="1"/>
            <a:r>
              <a:rPr lang="en-US" dirty="0"/>
              <a:t>Usage (“In situation X, which technique would be most appropriate?”)</a:t>
            </a:r>
          </a:p>
          <a:p>
            <a:pPr lvl="1"/>
            <a:r>
              <a:rPr lang="en-US" dirty="0"/>
              <a:t>Some questions may have multiple parts</a:t>
            </a:r>
          </a:p>
          <a:p>
            <a:r>
              <a:rPr lang="en-US" dirty="0">
                <a:solidFill>
                  <a:schemeClr val="accent6"/>
                </a:solidFill>
              </a:rPr>
              <a:t>Topics:</a:t>
            </a:r>
            <a:r>
              <a:rPr lang="en-US" dirty="0"/>
              <a:t> Everything covered in class (weeks 1-5)</a:t>
            </a:r>
          </a:p>
        </p:txBody>
      </p:sp>
    </p:spTree>
    <p:extLst>
      <p:ext uri="{BB962C8B-B14F-4D97-AF65-F5344CB8AC3E}">
        <p14:creationId xmlns:p14="http://schemas.microsoft.com/office/powerpoint/2010/main" val="12838309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Exam Topics</a:t>
            </a:r>
          </a:p>
        </p:txBody>
      </p:sp>
      <p:sp>
        <p:nvSpPr>
          <p:cNvPr id="3" name="Content Placeholder 2"/>
          <p:cNvSpPr>
            <a:spLocks noGrp="1"/>
          </p:cNvSpPr>
          <p:nvPr>
            <p:ph idx="1"/>
          </p:nvPr>
        </p:nvSpPr>
        <p:spPr>
          <a:xfrm>
            <a:off x="838200" y="1825625"/>
            <a:ext cx="10515600" cy="3104820"/>
          </a:xfrm>
        </p:spPr>
        <p:txBody>
          <a:bodyPr/>
          <a:lstStyle/>
          <a:p>
            <a:r>
              <a:rPr lang="en-US" b="1" dirty="0"/>
              <a:t>Week 1:</a:t>
            </a:r>
            <a:r>
              <a:rPr lang="en-US" dirty="0"/>
              <a:t> Overview of data science and machine learning</a:t>
            </a:r>
          </a:p>
          <a:p>
            <a:r>
              <a:rPr lang="en-US" b="1" dirty="0"/>
              <a:t>Week 2:</a:t>
            </a:r>
            <a:r>
              <a:rPr lang="en-US" dirty="0"/>
              <a:t> Problem formulation, exploratory data analysis, model evaluation</a:t>
            </a:r>
          </a:p>
          <a:p>
            <a:r>
              <a:rPr lang="en-US" b="1" dirty="0"/>
              <a:t>Week 3:</a:t>
            </a:r>
            <a:r>
              <a:rPr lang="en-US" dirty="0"/>
              <a:t> Data preprocessing, feature engineering</a:t>
            </a:r>
          </a:p>
          <a:p>
            <a:r>
              <a:rPr lang="en-US" b="1" dirty="0"/>
              <a:t>Week 4:</a:t>
            </a:r>
            <a:r>
              <a:rPr lang="en-US" dirty="0"/>
              <a:t> Outlier handling, model tuning and debugging</a:t>
            </a:r>
          </a:p>
          <a:p>
            <a:r>
              <a:rPr lang="en-US" b="1" dirty="0"/>
              <a:t>Week 5:</a:t>
            </a:r>
            <a:r>
              <a:rPr lang="en-US" dirty="0"/>
              <a:t> Data collection and </a:t>
            </a:r>
            <a:r>
              <a:rPr lang="en-US" dirty="0" err="1"/>
              <a:t>productionization</a:t>
            </a:r>
            <a:endParaRPr lang="en-US" dirty="0"/>
          </a:p>
        </p:txBody>
      </p:sp>
      <p:sp>
        <p:nvSpPr>
          <p:cNvPr id="4" name="TextBox 3">
            <a:extLst>
              <a:ext uri="{FF2B5EF4-FFF2-40B4-BE49-F238E27FC236}">
                <a16:creationId xmlns:a16="http://schemas.microsoft.com/office/drawing/2014/main" id="{CF75A0E8-4C71-7D4F-AF39-5ED52746B0FF}"/>
              </a:ext>
            </a:extLst>
          </p:cNvPr>
          <p:cNvSpPr txBox="1"/>
          <p:nvPr/>
        </p:nvSpPr>
        <p:spPr>
          <a:xfrm>
            <a:off x="1037968" y="5857103"/>
            <a:ext cx="10478529" cy="646331"/>
          </a:xfrm>
          <a:prstGeom prst="rect">
            <a:avLst/>
          </a:prstGeom>
          <a:noFill/>
        </p:spPr>
        <p:txBody>
          <a:bodyPr wrap="square" rtlCol="0">
            <a:spAutoFit/>
          </a:bodyPr>
          <a:lstStyle/>
          <a:p>
            <a:r>
              <a:rPr lang="en-US" dirty="0"/>
              <a:t>https://</a:t>
            </a:r>
            <a:r>
              <a:rPr lang="en-US" dirty="0" err="1"/>
              <a:t>mla.corp.amazon.com</a:t>
            </a:r>
            <a:r>
              <a:rPr lang="en-US" dirty="0"/>
              <a:t>/ml-and-natural-language-processing/natural-language-processing-amazon-101-day-4/</a:t>
            </a:r>
            <a:r>
              <a:rPr lang="en-US" dirty="0" err="1"/>
              <a:t>mlnlp</a:t>
            </a:r>
            <a:r>
              <a:rPr lang="en-US" dirty="0"/>
              <a:t>-production-</a:t>
            </a:r>
            <a:r>
              <a:rPr lang="en-US" dirty="0" err="1"/>
              <a:t>sagemaker</a:t>
            </a:r>
            <a:r>
              <a:rPr lang="en-US" dirty="0"/>
              <a:t>/</a:t>
            </a:r>
          </a:p>
        </p:txBody>
      </p:sp>
    </p:spTree>
    <p:extLst>
      <p:ext uri="{BB962C8B-B14F-4D97-AF65-F5344CB8AC3E}">
        <p14:creationId xmlns:p14="http://schemas.microsoft.com/office/powerpoint/2010/main" val="13009444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Time</a:t>
            </a:r>
          </a:p>
        </p:txBody>
      </p:sp>
      <p:sp>
        <p:nvSpPr>
          <p:cNvPr id="3" name="Content Placeholder 2"/>
          <p:cNvSpPr>
            <a:spLocks noGrp="1"/>
          </p:cNvSpPr>
          <p:nvPr>
            <p:ph idx="1"/>
          </p:nvPr>
        </p:nvSpPr>
        <p:spPr>
          <a:xfrm>
            <a:off x="838200" y="1803047"/>
            <a:ext cx="10515600" cy="4351338"/>
          </a:xfrm>
        </p:spPr>
        <p:txBody>
          <a:bodyPr>
            <a:normAutofit/>
          </a:bodyPr>
          <a:lstStyle/>
          <a:p>
            <a:pPr>
              <a:lnSpc>
                <a:spcPct val="100000"/>
              </a:lnSpc>
              <a:spcBef>
                <a:spcPts val="600"/>
              </a:spcBef>
            </a:pPr>
            <a:r>
              <a:rPr lang="en-US" dirty="0"/>
              <a:t>Model Debugging</a:t>
            </a:r>
          </a:p>
          <a:p>
            <a:pPr lvl="1">
              <a:lnSpc>
                <a:spcPct val="100000"/>
              </a:lnSpc>
              <a:spcBef>
                <a:spcPts val="600"/>
              </a:spcBef>
            </a:pPr>
            <a:r>
              <a:rPr lang="en-US" dirty="0"/>
              <a:t>Validation Set</a:t>
            </a:r>
          </a:p>
          <a:p>
            <a:pPr lvl="1">
              <a:lnSpc>
                <a:spcPct val="100000"/>
              </a:lnSpc>
              <a:spcBef>
                <a:spcPts val="600"/>
              </a:spcBef>
            </a:pPr>
            <a:r>
              <a:rPr lang="en-US" dirty="0"/>
              <a:t>Learning Curves</a:t>
            </a:r>
          </a:p>
          <a:p>
            <a:pPr lvl="1">
              <a:lnSpc>
                <a:spcPct val="100000"/>
              </a:lnSpc>
              <a:spcBef>
                <a:spcPts val="600"/>
              </a:spcBef>
            </a:pPr>
            <a:r>
              <a:rPr lang="en-US" dirty="0"/>
              <a:t>Error Analysis</a:t>
            </a:r>
          </a:p>
          <a:p>
            <a:pPr>
              <a:lnSpc>
                <a:spcPct val="100000"/>
              </a:lnSpc>
              <a:spcBef>
                <a:spcPts val="600"/>
              </a:spcBef>
            </a:pPr>
            <a:r>
              <a:rPr lang="en-US" dirty="0"/>
              <a:t>Model Tuning</a:t>
            </a:r>
          </a:p>
          <a:p>
            <a:pPr lvl="1">
              <a:lnSpc>
                <a:spcPct val="100000"/>
              </a:lnSpc>
              <a:spcBef>
                <a:spcPts val="600"/>
              </a:spcBef>
            </a:pPr>
            <a:r>
              <a:rPr lang="en-US" dirty="0"/>
              <a:t>Regularization</a:t>
            </a:r>
          </a:p>
          <a:p>
            <a:pPr lvl="1">
              <a:lnSpc>
                <a:spcPct val="100000"/>
              </a:lnSpc>
              <a:spcBef>
                <a:spcPts val="600"/>
              </a:spcBef>
            </a:pPr>
            <a:r>
              <a:rPr lang="en-US" dirty="0"/>
              <a:t>Setting </a:t>
            </a:r>
            <a:r>
              <a:rPr lang="en-US" dirty="0" err="1"/>
              <a:t>Hyperparameters</a:t>
            </a:r>
            <a:r>
              <a:rPr lang="en-US" dirty="0"/>
              <a:t>: Validation Curves and Grid Search</a:t>
            </a:r>
          </a:p>
          <a:p>
            <a:pPr lvl="1">
              <a:lnSpc>
                <a:spcPct val="100000"/>
              </a:lnSpc>
              <a:spcBef>
                <a:spcPts val="600"/>
              </a:spcBef>
            </a:pPr>
            <a:r>
              <a:rPr lang="en-US" dirty="0"/>
              <a:t>Training Data and Feature Set Tuning</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649440" y="473400"/>
              <a:ext cx="11518200" cy="6214680"/>
            </p14:xfrm>
          </p:contentPart>
        </mc:Choice>
        <mc:Fallback xmlns="">
          <p:pic>
            <p:nvPicPr>
              <p:cNvPr id="4" name="Ink 3"/>
              <p:cNvPicPr/>
              <p:nvPr/>
            </p:nvPicPr>
            <p:blipFill>
              <a:blip r:embed="rId4"/>
              <a:stretch>
                <a:fillRect/>
              </a:stretch>
            </p:blipFill>
            <p:spPr>
              <a:xfrm>
                <a:off x="639360" y="465840"/>
                <a:ext cx="11537640" cy="6233040"/>
              </a:xfrm>
              <a:prstGeom prst="rect">
                <a:avLst/>
              </a:prstGeom>
            </p:spPr>
          </p:pic>
        </mc:Fallback>
      </mc:AlternateContent>
    </p:spTree>
    <p:extLst>
      <p:ext uri="{BB962C8B-B14F-4D97-AF65-F5344CB8AC3E}">
        <p14:creationId xmlns:p14="http://schemas.microsoft.com/office/powerpoint/2010/main" val="13990316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Project Presentation and Report</a:t>
            </a:r>
          </a:p>
        </p:txBody>
      </p:sp>
      <p:sp>
        <p:nvSpPr>
          <p:cNvPr id="3" name="Content Placeholder 2"/>
          <p:cNvSpPr>
            <a:spLocks noGrp="1"/>
          </p:cNvSpPr>
          <p:nvPr>
            <p:ph idx="1"/>
          </p:nvPr>
        </p:nvSpPr>
        <p:spPr/>
        <p:txBody>
          <a:bodyPr>
            <a:normAutofit fontScale="92500" lnSpcReduction="20000"/>
          </a:bodyPr>
          <a:lstStyle/>
          <a:p>
            <a:r>
              <a:rPr lang="en-US" dirty="0">
                <a:solidFill>
                  <a:schemeClr val="accent6"/>
                </a:solidFill>
              </a:rPr>
              <a:t>Time:</a:t>
            </a:r>
            <a:r>
              <a:rPr lang="en-US" dirty="0"/>
              <a:t> 11:00am – 12:00pm</a:t>
            </a:r>
          </a:p>
          <a:p>
            <a:r>
              <a:rPr lang="en-US" dirty="0">
                <a:solidFill>
                  <a:schemeClr val="accent6"/>
                </a:solidFill>
              </a:rPr>
              <a:t>Attendance:</a:t>
            </a:r>
            <a:r>
              <a:rPr lang="en-US" dirty="0"/>
              <a:t> Everyone</a:t>
            </a:r>
          </a:p>
          <a:p>
            <a:r>
              <a:rPr lang="en-US" dirty="0">
                <a:solidFill>
                  <a:schemeClr val="accent6"/>
                </a:solidFill>
              </a:rPr>
              <a:t>Who: </a:t>
            </a:r>
            <a:r>
              <a:rPr lang="en-US" dirty="0"/>
              <a:t>Top 5 on Private Leaderboard</a:t>
            </a:r>
          </a:p>
          <a:p>
            <a:r>
              <a:rPr lang="en-US" dirty="0">
                <a:solidFill>
                  <a:schemeClr val="accent6"/>
                </a:solidFill>
              </a:rPr>
              <a:t>When Closes: </a:t>
            </a:r>
            <a:r>
              <a:rPr lang="en-US" dirty="0"/>
              <a:t>Midnight UTC two business days before class</a:t>
            </a:r>
          </a:p>
          <a:p>
            <a:r>
              <a:rPr lang="en-US" dirty="0">
                <a:solidFill>
                  <a:schemeClr val="accent6"/>
                </a:solidFill>
              </a:rPr>
              <a:t>Length:</a:t>
            </a:r>
            <a:r>
              <a:rPr lang="en-US" dirty="0"/>
              <a:t> 5-10 minutes each team (+5 minutes for Q&amp;A)</a:t>
            </a:r>
          </a:p>
          <a:p>
            <a:r>
              <a:rPr lang="en-US" dirty="0">
                <a:solidFill>
                  <a:schemeClr val="accent6"/>
                </a:solidFill>
              </a:rPr>
              <a:t>Presentation and Report Content:</a:t>
            </a:r>
          </a:p>
          <a:p>
            <a:pPr lvl="1"/>
            <a:r>
              <a:rPr lang="en-US" dirty="0"/>
              <a:t>Problem description, motivation, metrics </a:t>
            </a:r>
            <a:r>
              <a:rPr lang="en-US" dirty="0">
                <a:solidFill>
                  <a:srgbClr val="FF0000"/>
                </a:solidFill>
              </a:rPr>
              <a:t>(be brief!)</a:t>
            </a:r>
          </a:p>
          <a:p>
            <a:pPr lvl="1"/>
            <a:r>
              <a:rPr lang="en-US" dirty="0"/>
              <a:t>Approach taken and and justification of choices</a:t>
            </a:r>
          </a:p>
          <a:p>
            <a:pPr lvl="1"/>
            <a:r>
              <a:rPr lang="en-US" dirty="0"/>
              <a:t>Design of experiments</a:t>
            </a:r>
          </a:p>
          <a:p>
            <a:pPr lvl="1"/>
            <a:r>
              <a:rPr lang="en-US" dirty="0"/>
              <a:t>Results of experiments</a:t>
            </a:r>
          </a:p>
          <a:p>
            <a:pPr lvl="1"/>
            <a:r>
              <a:rPr lang="en-US" dirty="0"/>
              <a:t>Analysis, interpretation and explanation of the results</a:t>
            </a:r>
          </a:p>
          <a:p>
            <a:pPr lvl="1"/>
            <a:r>
              <a:rPr lang="en-US" dirty="0"/>
              <a:t>Lessons learned</a:t>
            </a:r>
          </a:p>
        </p:txBody>
      </p:sp>
    </p:spTree>
    <p:extLst>
      <p:ext uri="{BB962C8B-B14F-4D97-AF65-F5344CB8AC3E}">
        <p14:creationId xmlns:p14="http://schemas.microsoft.com/office/powerpoint/2010/main" val="7798439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4438" y="420130"/>
            <a:ext cx="9872662" cy="6042453"/>
          </a:xfrm>
        </p:spPr>
        <p:txBody>
          <a:bodyPr>
            <a:noAutofit/>
          </a:bodyPr>
          <a:lstStyle/>
          <a:p>
            <a:r>
              <a:rPr lang="en-US" sz="4800" b="1" i="1" dirty="0">
                <a:solidFill>
                  <a:srgbClr val="FF0000"/>
                </a:solidFill>
                <a:latin typeface="+mn-lt"/>
              </a:rPr>
              <a:t>“ALL models are wrong, but some are useful.”</a:t>
            </a:r>
            <a:br>
              <a:rPr lang="en-US" sz="4800" b="1" i="1" dirty="0">
                <a:solidFill>
                  <a:srgbClr val="FF0000"/>
                </a:solidFill>
                <a:latin typeface="+mn-lt"/>
              </a:rPr>
            </a:br>
            <a:br>
              <a:rPr lang="en-US" sz="4800" b="1" i="1" dirty="0">
                <a:solidFill>
                  <a:schemeClr val="accent1"/>
                </a:solidFill>
                <a:latin typeface="+mn-lt"/>
              </a:rPr>
            </a:br>
            <a:r>
              <a:rPr lang="en-US" sz="4800" b="1" i="1" dirty="0">
                <a:solidFill>
                  <a:srgbClr val="0432FF"/>
                </a:solidFill>
                <a:latin typeface="+mn-lt"/>
              </a:rPr>
              <a:t>We CAN build useful ML models and use them within certain domains.</a:t>
            </a:r>
            <a:br>
              <a:rPr lang="en-US" sz="4800" b="1" i="1" dirty="0">
                <a:solidFill>
                  <a:srgbClr val="0432FF"/>
                </a:solidFill>
                <a:latin typeface="+mn-lt"/>
              </a:rPr>
            </a:br>
            <a:br>
              <a:rPr lang="en-US" sz="4800" b="1" i="1" dirty="0">
                <a:solidFill>
                  <a:srgbClr val="0432FF"/>
                </a:solidFill>
                <a:latin typeface="+mn-lt"/>
              </a:rPr>
            </a:br>
            <a:r>
              <a:rPr lang="en-US" sz="4800" b="1" i="1" dirty="0">
                <a:latin typeface="+mn-lt"/>
              </a:rPr>
              <a:t>Thank you! </a:t>
            </a:r>
            <a:r>
              <a:rPr lang="en-US" sz="4800" i="1" dirty="0">
                <a:latin typeface="+mn-lt"/>
              </a:rPr>
              <a:t>And PLEASE take the survey (</a:t>
            </a:r>
            <a:r>
              <a:rPr lang="en-US" sz="4800" i="1" u="sng" dirty="0">
                <a:latin typeface="+mn-lt"/>
              </a:rPr>
              <a:t>help label data for MLU</a:t>
            </a:r>
            <a:r>
              <a:rPr lang="en-US" sz="4800" i="1" dirty="0">
                <a:latin typeface="+mn-lt"/>
              </a:rPr>
              <a:t>).</a:t>
            </a:r>
          </a:p>
        </p:txBody>
      </p:sp>
    </p:spTree>
    <p:extLst>
      <p:ext uri="{BB962C8B-B14F-4D97-AF65-F5344CB8AC3E}">
        <p14:creationId xmlns:p14="http://schemas.microsoft.com/office/powerpoint/2010/main" val="1965453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Quiz</a:t>
            </a:r>
          </a:p>
          <a:p>
            <a:r>
              <a:rPr lang="en-US" dirty="0"/>
              <a:t>Review</a:t>
            </a:r>
          </a:p>
          <a:p>
            <a:r>
              <a:rPr lang="en-US" dirty="0">
                <a:solidFill>
                  <a:schemeClr val="accent6"/>
                </a:solidFill>
              </a:rPr>
              <a:t>Data Collection</a:t>
            </a:r>
          </a:p>
          <a:p>
            <a:pPr lvl="1"/>
            <a:r>
              <a:rPr lang="en-US" dirty="0"/>
              <a:t>Sampling</a:t>
            </a:r>
          </a:p>
          <a:p>
            <a:pPr lvl="1"/>
            <a:r>
              <a:rPr lang="en-US" dirty="0"/>
              <a:t>Labeling</a:t>
            </a:r>
          </a:p>
          <a:p>
            <a:r>
              <a:rPr lang="en-US" dirty="0"/>
              <a:t>Using ML Models in Production</a:t>
            </a:r>
          </a:p>
          <a:p>
            <a:r>
              <a:rPr lang="en-US" dirty="0"/>
              <a:t>Course Review</a:t>
            </a:r>
          </a:p>
          <a:p>
            <a:r>
              <a:rPr lang="en-US" dirty="0"/>
              <a:t>Finals Week</a:t>
            </a:r>
          </a:p>
        </p:txBody>
      </p:sp>
    </p:spTree>
    <p:extLst>
      <p:ext uri="{BB962C8B-B14F-4D97-AF65-F5344CB8AC3E}">
        <p14:creationId xmlns:p14="http://schemas.microsoft.com/office/powerpoint/2010/main" val="17829797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a:xfrm>
            <a:off x="1066099" y="1501422"/>
            <a:ext cx="8753474" cy="5023556"/>
          </a:xfrm>
        </p:spPr>
        <p:txBody>
          <a:bodyPr>
            <a:normAutofit fontScale="92500" lnSpcReduction="10000"/>
          </a:bodyPr>
          <a:lstStyle/>
          <a:p>
            <a:pPr>
              <a:lnSpc>
                <a:spcPct val="110000"/>
              </a:lnSpc>
              <a:spcBef>
                <a:spcPts val="300"/>
              </a:spcBef>
            </a:pPr>
            <a:r>
              <a:rPr lang="en-US" dirty="0">
                <a:solidFill>
                  <a:schemeClr val="accent6"/>
                </a:solidFill>
              </a:rPr>
              <a:t>Data Collection:</a:t>
            </a:r>
            <a:r>
              <a:rPr lang="en-US" dirty="0"/>
              <a:t> Process of acquiring training and/or test data</a:t>
            </a:r>
          </a:p>
          <a:p>
            <a:pPr>
              <a:lnSpc>
                <a:spcPct val="110000"/>
              </a:lnSpc>
              <a:spcBef>
                <a:spcPts val="300"/>
              </a:spcBef>
            </a:pPr>
            <a:r>
              <a:rPr lang="en-US" dirty="0">
                <a:solidFill>
                  <a:schemeClr val="accent6"/>
                </a:solidFill>
              </a:rPr>
              <a:t>Motivation</a:t>
            </a:r>
          </a:p>
          <a:p>
            <a:pPr lvl="1">
              <a:lnSpc>
                <a:spcPct val="110000"/>
              </a:lnSpc>
              <a:spcBef>
                <a:spcPts val="300"/>
              </a:spcBef>
            </a:pPr>
            <a:r>
              <a:rPr lang="en-US" dirty="0"/>
              <a:t>Initial datasets for training models and measuring success</a:t>
            </a:r>
          </a:p>
          <a:p>
            <a:pPr lvl="1">
              <a:lnSpc>
                <a:spcPct val="110000"/>
              </a:lnSpc>
              <a:spcBef>
                <a:spcPts val="300"/>
              </a:spcBef>
            </a:pPr>
            <a:r>
              <a:rPr lang="en-US" dirty="0"/>
              <a:t>Additional data for tuning</a:t>
            </a:r>
          </a:p>
          <a:p>
            <a:pPr lvl="1">
              <a:lnSpc>
                <a:spcPct val="110000"/>
              </a:lnSpc>
              <a:spcBef>
                <a:spcPts val="300"/>
              </a:spcBef>
            </a:pPr>
            <a:r>
              <a:rPr lang="en-US" dirty="0"/>
              <a:t>Replacements for flawed or outdated sets</a:t>
            </a:r>
          </a:p>
          <a:p>
            <a:pPr lvl="1">
              <a:lnSpc>
                <a:spcPct val="110000"/>
              </a:lnSpc>
              <a:spcBef>
                <a:spcPts val="300"/>
              </a:spcBef>
            </a:pPr>
            <a:r>
              <a:rPr lang="en-US" dirty="0"/>
              <a:t>Data and model maintenance post-production</a:t>
            </a:r>
          </a:p>
          <a:p>
            <a:pPr>
              <a:lnSpc>
                <a:spcPct val="110000"/>
              </a:lnSpc>
              <a:spcBef>
                <a:spcPts val="300"/>
              </a:spcBef>
            </a:pPr>
            <a:r>
              <a:rPr lang="en-US" dirty="0">
                <a:solidFill>
                  <a:schemeClr val="accent6"/>
                </a:solidFill>
              </a:rPr>
              <a:t>Sources</a:t>
            </a:r>
          </a:p>
          <a:p>
            <a:pPr lvl="1">
              <a:lnSpc>
                <a:spcPct val="110000"/>
              </a:lnSpc>
              <a:spcBef>
                <a:spcPts val="300"/>
              </a:spcBef>
            </a:pPr>
            <a:r>
              <a:rPr lang="en-US" dirty="0"/>
              <a:t>Logs</a:t>
            </a:r>
          </a:p>
          <a:p>
            <a:pPr lvl="1">
              <a:lnSpc>
                <a:spcPct val="110000"/>
              </a:lnSpc>
              <a:spcBef>
                <a:spcPts val="300"/>
              </a:spcBef>
            </a:pPr>
            <a:r>
              <a:rPr lang="en-US" dirty="0"/>
              <a:t>Databases</a:t>
            </a:r>
          </a:p>
          <a:p>
            <a:pPr lvl="1">
              <a:lnSpc>
                <a:spcPct val="110000"/>
              </a:lnSpc>
              <a:spcBef>
                <a:spcPts val="300"/>
              </a:spcBef>
            </a:pPr>
            <a:r>
              <a:rPr lang="en-US" dirty="0"/>
              <a:t>Web sites (crawling and scraping)</a:t>
            </a:r>
          </a:p>
          <a:p>
            <a:pPr lvl="1">
              <a:lnSpc>
                <a:spcPct val="110000"/>
              </a:lnSpc>
              <a:spcBef>
                <a:spcPts val="300"/>
              </a:spcBef>
            </a:pPr>
            <a:r>
              <a:rPr lang="en-US" dirty="0"/>
              <a:t>Data providers (public or private)</a:t>
            </a:r>
          </a:p>
          <a:p>
            <a:pPr lvl="1">
              <a:lnSpc>
                <a:spcPct val="110000"/>
              </a:lnSpc>
              <a:spcBef>
                <a:spcPts val="300"/>
              </a:spcBef>
            </a:pPr>
            <a:r>
              <a:rPr lang="en-US" dirty="0"/>
              <a:t>etc.</a:t>
            </a:r>
          </a:p>
          <a:p>
            <a:pPr>
              <a:lnSpc>
                <a:spcPct val="110000"/>
              </a:lnSpc>
              <a:spcBef>
                <a:spcPts val="300"/>
              </a:spcBef>
            </a:pPr>
            <a:endParaRPr lang="en-US" dirty="0"/>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1031760" y="5563440"/>
              <a:ext cx="2571120" cy="911880"/>
            </p14:xfrm>
          </p:contentPart>
        </mc:Choice>
        <mc:Fallback xmlns="">
          <p:pic>
            <p:nvPicPr>
              <p:cNvPr id="4" name="Ink 3"/>
              <p:cNvPicPr/>
              <p:nvPr/>
            </p:nvPicPr>
            <p:blipFill>
              <a:blip r:embed="rId4"/>
              <a:stretch>
                <a:fillRect/>
              </a:stretch>
            </p:blipFill>
            <p:spPr>
              <a:xfrm>
                <a:off x="1021680" y="5550480"/>
                <a:ext cx="2594160" cy="938160"/>
              </a:xfrm>
              <a:prstGeom prst="rect">
                <a:avLst/>
              </a:prstGeom>
            </p:spPr>
          </p:pic>
        </mc:Fallback>
      </mc:AlternateContent>
    </p:spTree>
    <p:extLst>
      <p:ext uri="{BB962C8B-B14F-4D97-AF65-F5344CB8AC3E}">
        <p14:creationId xmlns:p14="http://schemas.microsoft.com/office/powerpoint/2010/main" val="1477600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343815"/>
            <a:ext cx="9276189" cy="2467576"/>
          </a:xfrm>
          <a:prstGeom prst="rect">
            <a:avLst/>
          </a:prstGeom>
        </p:spPr>
      </p:pic>
      <p:pic>
        <p:nvPicPr>
          <p:cNvPr id="5" name="Picture 4"/>
          <p:cNvPicPr>
            <a:picLocks noChangeAspect="1"/>
          </p:cNvPicPr>
          <p:nvPr/>
        </p:nvPicPr>
        <p:blipFill rotWithShape="1">
          <a:blip r:embed="rId4"/>
          <a:srcRect b="48742"/>
          <a:stretch/>
        </p:blipFill>
        <p:spPr>
          <a:xfrm>
            <a:off x="1528532" y="2228362"/>
            <a:ext cx="9159811" cy="2573848"/>
          </a:xfrm>
          <a:prstGeom prst="rect">
            <a:avLst/>
          </a:prstGeom>
        </p:spPr>
      </p:pic>
      <p:pic>
        <p:nvPicPr>
          <p:cNvPr id="6" name="Picture 5"/>
          <p:cNvPicPr>
            <a:picLocks noChangeAspect="1"/>
          </p:cNvPicPr>
          <p:nvPr/>
        </p:nvPicPr>
        <p:blipFill rotWithShape="1">
          <a:blip r:embed="rId5"/>
          <a:srcRect b="34755"/>
          <a:stretch/>
        </p:blipFill>
        <p:spPr>
          <a:xfrm>
            <a:off x="4301338" y="4219180"/>
            <a:ext cx="7890662" cy="2582261"/>
          </a:xfrm>
          <a:prstGeom prst="rect">
            <a:avLst/>
          </a:prstGeom>
        </p:spPr>
      </p:pic>
      <p:sp>
        <p:nvSpPr>
          <p:cNvPr id="7" name="TextBox 6"/>
          <p:cNvSpPr txBox="1"/>
          <p:nvPr/>
        </p:nvSpPr>
        <p:spPr>
          <a:xfrm>
            <a:off x="9392717" y="987460"/>
            <a:ext cx="1589346" cy="369332"/>
          </a:xfrm>
          <a:prstGeom prst="rect">
            <a:avLst/>
          </a:prstGeom>
          <a:noFill/>
        </p:spPr>
        <p:txBody>
          <a:bodyPr wrap="none" rtlCol="0">
            <a:spAutoFit/>
          </a:bodyPr>
          <a:lstStyle/>
          <a:p>
            <a:r>
              <a:rPr lang="en-US" dirty="0">
                <a:solidFill>
                  <a:srgbClr val="FF0000"/>
                </a:solidFill>
              </a:rPr>
              <a:t>Public datasets</a:t>
            </a:r>
          </a:p>
        </p:txBody>
      </p:sp>
      <p:sp>
        <p:nvSpPr>
          <p:cNvPr id="8" name="TextBox 7"/>
          <p:cNvSpPr txBox="1"/>
          <p:nvPr/>
        </p:nvSpPr>
        <p:spPr>
          <a:xfrm>
            <a:off x="330020" y="3384874"/>
            <a:ext cx="2016193" cy="646331"/>
          </a:xfrm>
          <a:prstGeom prst="rect">
            <a:avLst/>
          </a:prstGeom>
          <a:noFill/>
        </p:spPr>
        <p:txBody>
          <a:bodyPr wrap="none" rtlCol="0">
            <a:spAutoFit/>
          </a:bodyPr>
          <a:lstStyle/>
          <a:p>
            <a:r>
              <a:rPr lang="en-US" dirty="0">
                <a:solidFill>
                  <a:srgbClr val="FF0000"/>
                </a:solidFill>
              </a:rPr>
              <a:t>Amazon internal</a:t>
            </a:r>
          </a:p>
          <a:p>
            <a:r>
              <a:rPr lang="en-US" dirty="0">
                <a:solidFill>
                  <a:srgbClr val="FF0000"/>
                </a:solidFill>
              </a:rPr>
              <a:t>Datasets and tables</a:t>
            </a:r>
          </a:p>
        </p:txBody>
      </p:sp>
      <p:sp>
        <p:nvSpPr>
          <p:cNvPr id="9" name="TextBox 8"/>
          <p:cNvSpPr txBox="1"/>
          <p:nvPr/>
        </p:nvSpPr>
        <p:spPr>
          <a:xfrm>
            <a:off x="2766366" y="5579511"/>
            <a:ext cx="1534972" cy="646331"/>
          </a:xfrm>
          <a:prstGeom prst="rect">
            <a:avLst/>
          </a:prstGeom>
          <a:noFill/>
        </p:spPr>
        <p:txBody>
          <a:bodyPr wrap="none" rtlCol="0">
            <a:spAutoFit/>
          </a:bodyPr>
          <a:lstStyle/>
          <a:p>
            <a:r>
              <a:rPr lang="en-US" dirty="0">
                <a:solidFill>
                  <a:srgbClr val="FF0000"/>
                </a:solidFill>
              </a:rPr>
              <a:t>Internal tables</a:t>
            </a:r>
          </a:p>
          <a:p>
            <a:r>
              <a:rPr lang="en-US" dirty="0">
                <a:solidFill>
                  <a:srgbClr val="FF0000"/>
                </a:solidFill>
              </a:rPr>
              <a:t>on </a:t>
            </a:r>
            <a:r>
              <a:rPr lang="en-US" dirty="0" err="1">
                <a:solidFill>
                  <a:srgbClr val="FF0000"/>
                </a:solidFill>
              </a:rPr>
              <a:t>Datanet</a:t>
            </a:r>
            <a:endParaRPr lang="en-US" dirty="0">
              <a:solidFill>
                <a:srgbClr val="FF0000"/>
              </a:solidFill>
            </a:endParaRPr>
          </a:p>
        </p:txBody>
      </p:sp>
    </p:spTree>
    <p:extLst>
      <p:ext uri="{BB962C8B-B14F-4D97-AF65-F5344CB8AC3E}">
        <p14:creationId xmlns:p14="http://schemas.microsoft.com/office/powerpoint/2010/main" val="4161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p:txBody>
          <a:bodyPr/>
          <a:lstStyle/>
          <a:p>
            <a:pPr>
              <a:lnSpc>
                <a:spcPct val="100000"/>
              </a:lnSpc>
              <a:spcBef>
                <a:spcPts val="400"/>
              </a:spcBef>
            </a:pPr>
            <a:r>
              <a:rPr lang="en-US" dirty="0">
                <a:solidFill>
                  <a:schemeClr val="accent6"/>
                </a:solidFill>
              </a:rPr>
              <a:t>Sampling:</a:t>
            </a:r>
            <a:r>
              <a:rPr lang="en-US" dirty="0"/>
              <a:t> Selecting a subset of instances for training and testing</a:t>
            </a:r>
          </a:p>
          <a:p>
            <a:pPr>
              <a:lnSpc>
                <a:spcPct val="100000"/>
              </a:lnSpc>
              <a:spcBef>
                <a:spcPts val="400"/>
              </a:spcBef>
            </a:pPr>
            <a:endParaRPr lang="en-US" dirty="0">
              <a:solidFill>
                <a:schemeClr val="accent6"/>
              </a:solidFill>
            </a:endParaRPr>
          </a:p>
          <a:p>
            <a:pPr>
              <a:lnSpc>
                <a:spcPct val="100000"/>
              </a:lnSpc>
              <a:spcBef>
                <a:spcPts val="400"/>
              </a:spcBef>
            </a:pPr>
            <a:r>
              <a:rPr lang="en-US" dirty="0">
                <a:solidFill>
                  <a:schemeClr val="accent6"/>
                </a:solidFill>
              </a:rPr>
              <a:t>Labeling:</a:t>
            </a:r>
            <a:r>
              <a:rPr lang="en-US" dirty="0"/>
              <a:t> Obtaining gold-standard answers for supervised learning</a:t>
            </a:r>
          </a:p>
          <a:p>
            <a:pPr>
              <a:lnSpc>
                <a:spcPct val="100000"/>
              </a:lnSpc>
              <a:spcBef>
                <a:spcPts val="400"/>
              </a:spcBef>
            </a:pPr>
            <a:endParaRPr lang="en-US" dirty="0"/>
          </a:p>
          <a:p>
            <a:pPr>
              <a:lnSpc>
                <a:spcPct val="100000"/>
              </a:lnSpc>
              <a:spcBef>
                <a:spcPts val="400"/>
              </a:spcBef>
            </a:pPr>
            <a:endParaRPr lang="en-US" dirty="0"/>
          </a:p>
          <a:p>
            <a:pPr marL="0" indent="0">
              <a:lnSpc>
                <a:spcPct val="100000"/>
              </a:lnSpc>
              <a:spcBef>
                <a:spcPts val="400"/>
              </a:spcBef>
              <a:buNone/>
            </a:pPr>
            <a:r>
              <a:rPr lang="en-US" dirty="0"/>
              <a:t>Terminology: Instance = example = data point</a:t>
            </a:r>
          </a:p>
        </p:txBody>
      </p:sp>
      <mc:AlternateContent xmlns:mc="http://schemas.openxmlformats.org/markup-compatibility/2006" xmlns:p14="http://schemas.microsoft.com/office/powerpoint/2010/main">
        <mc:Choice Requires="p14">
          <p:contentPart p14:bwMode="auto" r:id="rId3">
            <p14:nvContentPartPr>
              <p14:cNvPr id="4" name="Ink 3"/>
              <p14:cNvContentPartPr/>
              <p14:nvPr/>
            </p14:nvContentPartPr>
            <p14:xfrm>
              <a:off x="2597040" y="1209960"/>
              <a:ext cx="3580560" cy="671040"/>
            </p14:xfrm>
          </p:contentPart>
        </mc:Choice>
        <mc:Fallback xmlns="">
          <p:pic>
            <p:nvPicPr>
              <p:cNvPr id="4" name="Ink 3"/>
              <p:cNvPicPr/>
              <p:nvPr/>
            </p:nvPicPr>
            <p:blipFill>
              <a:blip r:embed="rId4"/>
              <a:stretch>
                <a:fillRect/>
              </a:stretch>
            </p:blipFill>
            <p:spPr>
              <a:xfrm>
                <a:off x="2586240" y="1196280"/>
                <a:ext cx="3600000" cy="695160"/>
              </a:xfrm>
              <a:prstGeom prst="rect">
                <a:avLst/>
              </a:prstGeom>
            </p:spPr>
          </p:pic>
        </mc:Fallback>
      </mc:AlternateContent>
    </p:spTree>
    <p:extLst>
      <p:ext uri="{BB962C8B-B14F-4D97-AF65-F5344CB8AC3E}">
        <p14:creationId xmlns:p14="http://schemas.microsoft.com/office/powerpoint/2010/main" val="3284959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56805</TotalTime>
  <Words>2776</Words>
  <Application>Microsoft Macintosh PowerPoint</Application>
  <PresentationFormat>Widescreen</PresentationFormat>
  <Paragraphs>467</Paragraphs>
  <Slides>51</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Arial</vt:lpstr>
      <vt:lpstr>Calibri</vt:lpstr>
      <vt:lpstr>Calibri Light</vt:lpstr>
      <vt:lpstr>Office Theme</vt:lpstr>
      <vt:lpstr>Introduction to Data Science</vt:lpstr>
      <vt:lpstr>Agenda</vt:lpstr>
      <vt:lpstr>Quiz 4</vt:lpstr>
      <vt:lpstr>Agenda</vt:lpstr>
      <vt:lpstr>Last Time</vt:lpstr>
      <vt:lpstr>Agenda</vt:lpstr>
      <vt:lpstr>Data Collection</vt:lpstr>
      <vt:lpstr>PowerPoint Presentation</vt:lpstr>
      <vt:lpstr>Data Collection</vt:lpstr>
      <vt:lpstr>Sampling</vt:lpstr>
      <vt:lpstr>Stratified sampling</vt:lpstr>
      <vt:lpstr>Other issues with sampling</vt:lpstr>
      <vt:lpstr>Leakage</vt:lpstr>
      <vt:lpstr>Labeling</vt:lpstr>
      <vt:lpstr>Labeling Components</vt:lpstr>
      <vt:lpstr>Labeling Tools</vt:lpstr>
      <vt:lpstr>Managing Labelers</vt:lpstr>
      <vt:lpstr>An example on human labeling…</vt:lpstr>
      <vt:lpstr>Sampling and Treatment Assignment</vt:lpstr>
      <vt:lpstr>Agenda</vt:lpstr>
      <vt:lpstr>Productionization</vt:lpstr>
      <vt:lpstr>Life Cycle of Machine Learning in Production</vt:lpstr>
      <vt:lpstr>Aspects to consider</vt:lpstr>
      <vt:lpstr> Production environments</vt:lpstr>
      <vt:lpstr>Aspects to consider</vt:lpstr>
      <vt:lpstr>Data Storage Formats</vt:lpstr>
      <vt:lpstr>Model and pipeline persistence</vt:lpstr>
      <vt:lpstr>Aspects to consider</vt:lpstr>
      <vt:lpstr>Model Deployment</vt:lpstr>
      <vt:lpstr>Aspects to consider</vt:lpstr>
      <vt:lpstr>Monitoring and Maintenance</vt:lpstr>
      <vt:lpstr>Aspects to consider</vt:lpstr>
      <vt:lpstr>Information Security</vt:lpstr>
      <vt:lpstr>Aspects to consider</vt:lpstr>
      <vt:lpstr>PowerPoint Presentation</vt:lpstr>
      <vt:lpstr>Customer Obsession</vt:lpstr>
      <vt:lpstr>Productionization at Amazon</vt:lpstr>
      <vt:lpstr>Productionization at Amazon</vt:lpstr>
      <vt:lpstr>SageMaker</vt:lpstr>
      <vt:lpstr>Using SageMaker for production</vt:lpstr>
      <vt:lpstr>Other Internal ML Platforms</vt:lpstr>
      <vt:lpstr>More Internal ML Platforms and Systems</vt:lpstr>
      <vt:lpstr>Agenda</vt:lpstr>
      <vt:lpstr>Where do you go from here in MLU?</vt:lpstr>
      <vt:lpstr>Common Mistakes in ML Projects</vt:lpstr>
      <vt:lpstr>Agenda</vt:lpstr>
      <vt:lpstr>Final Reading Assignment</vt:lpstr>
      <vt:lpstr>Final Exam</vt:lpstr>
      <vt:lpstr>Final Exam Topics</vt:lpstr>
      <vt:lpstr>Final Project Presentation and Report</vt:lpstr>
      <vt:lpstr>“ALL models are wrong, but some are useful.”  We CAN build useful ML models and use them within certain domains.  Thank you! And PLEASE take the survey (help label data for MLU).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Microsoft Office User</dc:creator>
  <cp:lastModifiedBy>Microsoft Office User</cp:lastModifiedBy>
  <cp:revision>1210</cp:revision>
  <dcterms:created xsi:type="dcterms:W3CDTF">2016-12-30T19:29:22Z</dcterms:created>
  <dcterms:modified xsi:type="dcterms:W3CDTF">2019-11-13T20:01:09Z</dcterms:modified>
</cp:coreProperties>
</file>